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A7F6C0-FE60-42F1-A84C-8BC029E627F0}" v="281" dt="2024-04-29T10:28:46.1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1074" autoAdjust="0"/>
  </p:normalViewPr>
  <p:slideViewPr>
    <p:cSldViewPr snapToGrid="0" showGuides="1">
      <p:cViewPr varScale="1">
        <p:scale>
          <a:sx n="76" d="100"/>
          <a:sy n="76" d="100"/>
        </p:scale>
        <p:origin x="348" y="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k P. Willems" userId="692ccc98-9f65-44a7-b02b-175d11b07f7c" providerId="ADAL" clId="{E1A7F6C0-FE60-42F1-A84C-8BC029E627F0}"/>
    <pc:docChg chg="undo custSel modSld">
      <pc:chgData name="Erik P. Willems" userId="692ccc98-9f65-44a7-b02b-175d11b07f7c" providerId="ADAL" clId="{E1A7F6C0-FE60-42F1-A84C-8BC029E627F0}" dt="2024-04-29T10:28:46.123" v="4265"/>
      <pc:docMkLst>
        <pc:docMk/>
      </pc:docMkLst>
      <pc:sldChg chg="addSp modSp mod modAnim modNotesTx">
        <pc:chgData name="Erik P. Willems" userId="692ccc98-9f65-44a7-b02b-175d11b07f7c" providerId="ADAL" clId="{E1A7F6C0-FE60-42F1-A84C-8BC029E627F0}" dt="2024-04-29T09:17:02.395" v="3743"/>
        <pc:sldMkLst>
          <pc:docMk/>
          <pc:sldMk cId="503573293" sldId="257"/>
        </pc:sldMkLst>
        <pc:spChg chg="add mod">
          <ac:chgData name="Erik P. Willems" userId="692ccc98-9f65-44a7-b02b-175d11b07f7c" providerId="ADAL" clId="{E1A7F6C0-FE60-42F1-A84C-8BC029E627F0}" dt="2024-04-28T18:45:13.040" v="167" actId="14100"/>
          <ac:spMkLst>
            <pc:docMk/>
            <pc:sldMk cId="503573293" sldId="257"/>
            <ac:spMk id="2" creationId="{00F687B5-AEA4-10B0-D132-99349DD0F5DF}"/>
          </ac:spMkLst>
        </pc:spChg>
        <pc:spChg chg="add mod">
          <ac:chgData name="Erik P. Willems" userId="692ccc98-9f65-44a7-b02b-175d11b07f7c" providerId="ADAL" clId="{E1A7F6C0-FE60-42F1-A84C-8BC029E627F0}" dt="2024-04-28T18:47:05.638" v="375" actId="1036"/>
          <ac:spMkLst>
            <pc:docMk/>
            <pc:sldMk cId="503573293" sldId="257"/>
            <ac:spMk id="4" creationId="{DDB60A7C-BC2B-785A-D5FB-EC88DB34D084}"/>
          </ac:spMkLst>
        </pc:spChg>
        <pc:spChg chg="add mod">
          <ac:chgData name="Erik P. Willems" userId="692ccc98-9f65-44a7-b02b-175d11b07f7c" providerId="ADAL" clId="{E1A7F6C0-FE60-42F1-A84C-8BC029E627F0}" dt="2024-04-28T18:48:04.365" v="450" actId="1036"/>
          <ac:spMkLst>
            <pc:docMk/>
            <pc:sldMk cId="503573293" sldId="257"/>
            <ac:spMk id="5" creationId="{ACEBA31F-053C-B41B-5D82-D42B2967FDAE}"/>
          </ac:spMkLst>
        </pc:spChg>
        <pc:spChg chg="add mod">
          <ac:chgData name="Erik P. Willems" userId="692ccc98-9f65-44a7-b02b-175d11b07f7c" providerId="ADAL" clId="{E1A7F6C0-FE60-42F1-A84C-8BC029E627F0}" dt="2024-04-28T18:48:40.248" v="511" actId="1035"/>
          <ac:spMkLst>
            <pc:docMk/>
            <pc:sldMk cId="503573293" sldId="257"/>
            <ac:spMk id="6" creationId="{7691E947-6A9C-143E-2AA9-1E5396149C5F}"/>
          </ac:spMkLst>
        </pc:spChg>
        <pc:spChg chg="add mod">
          <ac:chgData name="Erik P. Willems" userId="692ccc98-9f65-44a7-b02b-175d11b07f7c" providerId="ADAL" clId="{E1A7F6C0-FE60-42F1-A84C-8BC029E627F0}" dt="2024-04-28T18:50:08.845" v="565" actId="1076"/>
          <ac:spMkLst>
            <pc:docMk/>
            <pc:sldMk cId="503573293" sldId="257"/>
            <ac:spMk id="7" creationId="{CC32C551-0985-77B9-BDC2-9AB3EF36550B}"/>
          </ac:spMkLst>
        </pc:spChg>
        <pc:spChg chg="add mod">
          <ac:chgData name="Erik P. Willems" userId="692ccc98-9f65-44a7-b02b-175d11b07f7c" providerId="ADAL" clId="{E1A7F6C0-FE60-42F1-A84C-8BC029E627F0}" dt="2024-04-29T07:02:23.786" v="671" actId="20577"/>
          <ac:spMkLst>
            <pc:docMk/>
            <pc:sldMk cId="503573293" sldId="257"/>
            <ac:spMk id="12" creationId="{90A4AC2E-2FE2-8399-58AE-544D519BC56C}"/>
          </ac:spMkLst>
        </pc:spChg>
        <pc:spChg chg="add mod">
          <ac:chgData name="Erik P. Willems" userId="692ccc98-9f65-44a7-b02b-175d11b07f7c" providerId="ADAL" clId="{E1A7F6C0-FE60-42F1-A84C-8BC029E627F0}" dt="2024-04-28T18:49:07.763" v="537" actId="1035"/>
          <ac:spMkLst>
            <pc:docMk/>
            <pc:sldMk cId="503573293" sldId="257"/>
            <ac:spMk id="13" creationId="{2B57B902-EC6D-8D04-8BAB-250F37EB0E71}"/>
          </ac:spMkLst>
        </pc:spChg>
        <pc:spChg chg="add mod">
          <ac:chgData name="Erik P. Willems" userId="692ccc98-9f65-44a7-b02b-175d11b07f7c" providerId="ADAL" clId="{E1A7F6C0-FE60-42F1-A84C-8BC029E627F0}" dt="2024-04-28T18:49:45.447" v="563" actId="1076"/>
          <ac:spMkLst>
            <pc:docMk/>
            <pc:sldMk cId="503573293" sldId="257"/>
            <ac:spMk id="14" creationId="{450A4B30-AE14-7E64-93F7-DB5AC9CE06C5}"/>
          </ac:spMkLst>
        </pc:spChg>
        <pc:spChg chg="add mod">
          <ac:chgData name="Erik P. Willems" userId="692ccc98-9f65-44a7-b02b-175d11b07f7c" providerId="ADAL" clId="{E1A7F6C0-FE60-42F1-A84C-8BC029E627F0}" dt="2024-04-28T18:49:50.379" v="564" actId="1076"/>
          <ac:spMkLst>
            <pc:docMk/>
            <pc:sldMk cId="503573293" sldId="257"/>
            <ac:spMk id="15" creationId="{31A74D95-F9C8-98C9-1BFE-00109B12A5F9}"/>
          </ac:spMkLst>
        </pc:spChg>
        <pc:spChg chg="add mod">
          <ac:chgData name="Erik P. Willems" userId="692ccc98-9f65-44a7-b02b-175d11b07f7c" providerId="ADAL" clId="{E1A7F6C0-FE60-42F1-A84C-8BC029E627F0}" dt="2024-04-28T18:49:27.311" v="560" actId="1076"/>
          <ac:spMkLst>
            <pc:docMk/>
            <pc:sldMk cId="503573293" sldId="257"/>
            <ac:spMk id="16" creationId="{C6AEF009-ACBE-9F9B-E80B-F6763DC3177A}"/>
          </ac:spMkLst>
        </pc:spChg>
        <pc:spChg chg="add mod">
          <ac:chgData name="Erik P. Willems" userId="692ccc98-9f65-44a7-b02b-175d11b07f7c" providerId="ADAL" clId="{E1A7F6C0-FE60-42F1-A84C-8BC029E627F0}" dt="2024-04-29T07:03:34.633" v="674" actId="14100"/>
          <ac:spMkLst>
            <pc:docMk/>
            <pc:sldMk cId="503573293" sldId="257"/>
            <ac:spMk id="17" creationId="{3C5DA71B-FBD1-43F5-6DE4-E6B832807F19}"/>
          </ac:spMkLst>
        </pc:spChg>
        <pc:picChg chg="mod">
          <ac:chgData name="Erik P. Willems" userId="692ccc98-9f65-44a7-b02b-175d11b07f7c" providerId="ADAL" clId="{E1A7F6C0-FE60-42F1-A84C-8BC029E627F0}" dt="2024-04-28T18:49:33.914" v="562" actId="1076"/>
          <ac:picMkLst>
            <pc:docMk/>
            <pc:sldMk cId="503573293" sldId="257"/>
            <ac:picMk id="3" creationId="{EF6F2478-0859-6F53-A020-7386F9EEC00E}"/>
          </ac:picMkLst>
        </pc:picChg>
        <pc:cxnChg chg="add mod">
          <ac:chgData name="Erik P. Willems" userId="692ccc98-9f65-44a7-b02b-175d11b07f7c" providerId="ADAL" clId="{E1A7F6C0-FE60-42F1-A84C-8BC029E627F0}" dt="2024-04-28T18:47:05.638" v="375" actId="1036"/>
          <ac:cxnSpMkLst>
            <pc:docMk/>
            <pc:sldMk cId="503573293" sldId="257"/>
            <ac:cxnSpMk id="8" creationId="{B23ED441-B50B-5146-76C0-86A6FCC1525C}"/>
          </ac:cxnSpMkLst>
        </pc:cxnChg>
        <pc:cxnChg chg="add mod">
          <ac:chgData name="Erik P. Willems" userId="692ccc98-9f65-44a7-b02b-175d11b07f7c" providerId="ADAL" clId="{E1A7F6C0-FE60-42F1-A84C-8BC029E627F0}" dt="2024-04-28T18:48:04.365" v="450" actId="1036"/>
          <ac:cxnSpMkLst>
            <pc:docMk/>
            <pc:sldMk cId="503573293" sldId="257"/>
            <ac:cxnSpMk id="9" creationId="{0AB476E4-3FBE-9931-25BF-2EDF2D0525DA}"/>
          </ac:cxnSpMkLst>
        </pc:cxnChg>
        <pc:cxnChg chg="add mod">
          <ac:chgData name="Erik P. Willems" userId="692ccc98-9f65-44a7-b02b-175d11b07f7c" providerId="ADAL" clId="{E1A7F6C0-FE60-42F1-A84C-8BC029E627F0}" dt="2024-04-28T18:50:08.845" v="565" actId="1076"/>
          <ac:cxnSpMkLst>
            <pc:docMk/>
            <pc:sldMk cId="503573293" sldId="257"/>
            <ac:cxnSpMk id="10" creationId="{64ED1083-B5AF-4F44-025D-229E120465CA}"/>
          </ac:cxnSpMkLst>
        </pc:cxnChg>
        <pc:cxnChg chg="add mod">
          <ac:chgData name="Erik P. Willems" userId="692ccc98-9f65-44a7-b02b-175d11b07f7c" providerId="ADAL" clId="{E1A7F6C0-FE60-42F1-A84C-8BC029E627F0}" dt="2024-04-28T18:48:45.409" v="512" actId="14100"/>
          <ac:cxnSpMkLst>
            <pc:docMk/>
            <pc:sldMk cId="503573293" sldId="257"/>
            <ac:cxnSpMk id="11" creationId="{2437A1EF-05A2-5223-1796-7D4230DB8A4D}"/>
          </ac:cxnSpMkLst>
        </pc:cxnChg>
      </pc:sldChg>
      <pc:sldChg chg="modNotesTx">
        <pc:chgData name="Erik P. Willems" userId="692ccc98-9f65-44a7-b02b-175d11b07f7c" providerId="ADAL" clId="{E1A7F6C0-FE60-42F1-A84C-8BC029E627F0}" dt="2024-04-29T07:05:38.277" v="702" actId="20577"/>
        <pc:sldMkLst>
          <pc:docMk/>
          <pc:sldMk cId="2616511316" sldId="259"/>
        </pc:sldMkLst>
      </pc:sldChg>
      <pc:sldChg chg="addSp delSp modSp mod delAnim modAnim">
        <pc:chgData name="Erik P. Willems" userId="692ccc98-9f65-44a7-b02b-175d11b07f7c" providerId="ADAL" clId="{E1A7F6C0-FE60-42F1-A84C-8BC029E627F0}" dt="2024-04-29T07:07:41.702" v="718"/>
        <pc:sldMkLst>
          <pc:docMk/>
          <pc:sldMk cId="2919032206" sldId="260"/>
        </pc:sldMkLst>
        <pc:spChg chg="add del mod">
          <ac:chgData name="Erik P. Willems" userId="692ccc98-9f65-44a7-b02b-175d11b07f7c" providerId="ADAL" clId="{E1A7F6C0-FE60-42F1-A84C-8BC029E627F0}" dt="2024-04-29T07:07:16.628" v="714" actId="478"/>
          <ac:spMkLst>
            <pc:docMk/>
            <pc:sldMk cId="2919032206" sldId="260"/>
            <ac:spMk id="2" creationId="{5402C6E8-E027-7B8F-7417-CCD05CBDE9AA}"/>
          </ac:spMkLst>
        </pc:spChg>
        <pc:spChg chg="add mod">
          <ac:chgData name="Erik P. Willems" userId="692ccc98-9f65-44a7-b02b-175d11b07f7c" providerId="ADAL" clId="{E1A7F6C0-FE60-42F1-A84C-8BC029E627F0}" dt="2024-04-29T07:07:02.804" v="710" actId="14100"/>
          <ac:spMkLst>
            <pc:docMk/>
            <pc:sldMk cId="2919032206" sldId="260"/>
            <ac:spMk id="4" creationId="{0F30C363-208F-E096-4258-32E98D231A29}"/>
          </ac:spMkLst>
        </pc:spChg>
        <pc:spChg chg="add mod">
          <ac:chgData name="Erik P. Willems" userId="692ccc98-9f65-44a7-b02b-175d11b07f7c" providerId="ADAL" clId="{E1A7F6C0-FE60-42F1-A84C-8BC029E627F0}" dt="2024-04-29T07:07:12.335" v="713" actId="14100"/>
          <ac:spMkLst>
            <pc:docMk/>
            <pc:sldMk cId="2919032206" sldId="260"/>
            <ac:spMk id="5" creationId="{70D31B41-6F26-66C4-3D77-230016FBD090}"/>
          </ac:spMkLst>
        </pc:spChg>
        <pc:spChg chg="add mod">
          <ac:chgData name="Erik P. Willems" userId="692ccc98-9f65-44a7-b02b-175d11b07f7c" providerId="ADAL" clId="{E1A7F6C0-FE60-42F1-A84C-8BC029E627F0}" dt="2024-04-29T07:07:21.521" v="716" actId="1076"/>
          <ac:spMkLst>
            <pc:docMk/>
            <pc:sldMk cId="2919032206" sldId="260"/>
            <ac:spMk id="6" creationId="{42D50CF1-AF16-0E68-1F02-9AD1CDE50CC2}"/>
          </ac:spMkLst>
        </pc:spChg>
      </pc:sldChg>
      <pc:sldChg chg="addSp modSp mod modAnim">
        <pc:chgData name="Erik P. Willems" userId="692ccc98-9f65-44a7-b02b-175d11b07f7c" providerId="ADAL" clId="{E1A7F6C0-FE60-42F1-A84C-8BC029E627F0}" dt="2024-04-29T10:26:41.418" v="4259"/>
        <pc:sldMkLst>
          <pc:docMk/>
          <pc:sldMk cId="203606053" sldId="261"/>
        </pc:sldMkLst>
        <pc:spChg chg="add mod">
          <ac:chgData name="Erik P. Willems" userId="692ccc98-9f65-44a7-b02b-175d11b07f7c" providerId="ADAL" clId="{E1A7F6C0-FE60-42F1-A84C-8BC029E627F0}" dt="2024-04-29T07:10:16.738" v="760" actId="1076"/>
          <ac:spMkLst>
            <pc:docMk/>
            <pc:sldMk cId="203606053" sldId="261"/>
            <ac:spMk id="5" creationId="{B4529F4E-EFCE-F350-69C6-5CD1863327CB}"/>
          </ac:spMkLst>
        </pc:spChg>
        <pc:spChg chg="add mod">
          <ac:chgData name="Erik P. Willems" userId="692ccc98-9f65-44a7-b02b-175d11b07f7c" providerId="ADAL" clId="{E1A7F6C0-FE60-42F1-A84C-8BC029E627F0}" dt="2024-04-29T07:10:55.249" v="770" actId="14100"/>
          <ac:spMkLst>
            <pc:docMk/>
            <pc:sldMk cId="203606053" sldId="261"/>
            <ac:spMk id="6" creationId="{764FDA1E-C77F-30C7-3564-11698F7564E5}"/>
          </ac:spMkLst>
        </pc:spChg>
        <pc:spChg chg="add mod">
          <ac:chgData name="Erik P. Willems" userId="692ccc98-9f65-44a7-b02b-175d11b07f7c" providerId="ADAL" clId="{E1A7F6C0-FE60-42F1-A84C-8BC029E627F0}" dt="2024-04-29T07:12:40.443" v="789" actId="1076"/>
          <ac:spMkLst>
            <pc:docMk/>
            <pc:sldMk cId="203606053" sldId="261"/>
            <ac:spMk id="7" creationId="{E4D3A777-0C57-FE99-501F-31B917708EB5}"/>
          </ac:spMkLst>
        </pc:spChg>
        <pc:spChg chg="add mod">
          <ac:chgData name="Erik P. Willems" userId="692ccc98-9f65-44a7-b02b-175d11b07f7c" providerId="ADAL" clId="{E1A7F6C0-FE60-42F1-A84C-8BC029E627F0}" dt="2024-04-29T07:13:07.713" v="795" actId="1035"/>
          <ac:spMkLst>
            <pc:docMk/>
            <pc:sldMk cId="203606053" sldId="261"/>
            <ac:spMk id="8" creationId="{4897366D-631D-0870-A90E-09D4DE932B54}"/>
          </ac:spMkLst>
        </pc:spChg>
        <pc:spChg chg="add mod">
          <ac:chgData name="Erik P. Willems" userId="692ccc98-9f65-44a7-b02b-175d11b07f7c" providerId="ADAL" clId="{E1A7F6C0-FE60-42F1-A84C-8BC029E627F0}" dt="2024-04-29T07:13:30.225" v="804" actId="14100"/>
          <ac:spMkLst>
            <pc:docMk/>
            <pc:sldMk cId="203606053" sldId="261"/>
            <ac:spMk id="9" creationId="{64FBBABE-0A65-105A-9C62-AD1E7C9A51DB}"/>
          </ac:spMkLst>
        </pc:spChg>
        <pc:spChg chg="add mod">
          <ac:chgData name="Erik P. Willems" userId="692ccc98-9f65-44a7-b02b-175d11b07f7c" providerId="ADAL" clId="{E1A7F6C0-FE60-42F1-A84C-8BC029E627F0}" dt="2024-04-29T07:13:26.064" v="803" actId="14100"/>
          <ac:spMkLst>
            <pc:docMk/>
            <pc:sldMk cId="203606053" sldId="261"/>
            <ac:spMk id="10" creationId="{441D4ACA-578A-D08E-E5E6-E56C086C2038}"/>
          </ac:spMkLst>
        </pc:spChg>
        <pc:spChg chg="add mod">
          <ac:chgData name="Erik P. Willems" userId="692ccc98-9f65-44a7-b02b-175d11b07f7c" providerId="ADAL" clId="{E1A7F6C0-FE60-42F1-A84C-8BC029E627F0}" dt="2024-04-29T07:14:42.156" v="821" actId="207"/>
          <ac:spMkLst>
            <pc:docMk/>
            <pc:sldMk cId="203606053" sldId="261"/>
            <ac:spMk id="14" creationId="{3967D13A-DCD9-A416-0376-0DAAEFD2DA65}"/>
          </ac:spMkLst>
        </pc:spChg>
        <pc:spChg chg="add mod">
          <ac:chgData name="Erik P. Willems" userId="692ccc98-9f65-44a7-b02b-175d11b07f7c" providerId="ADAL" clId="{E1A7F6C0-FE60-42F1-A84C-8BC029E627F0}" dt="2024-04-29T07:15:10.923" v="825" actId="1035"/>
          <ac:spMkLst>
            <pc:docMk/>
            <pc:sldMk cId="203606053" sldId="261"/>
            <ac:spMk id="15" creationId="{4C26C473-5344-DF0E-3C6E-6DC8150FAB53}"/>
          </ac:spMkLst>
        </pc:spChg>
        <pc:spChg chg="add mod">
          <ac:chgData name="Erik P. Willems" userId="692ccc98-9f65-44a7-b02b-175d11b07f7c" providerId="ADAL" clId="{E1A7F6C0-FE60-42F1-A84C-8BC029E627F0}" dt="2024-04-29T07:15:41.226" v="828" actId="692"/>
          <ac:spMkLst>
            <pc:docMk/>
            <pc:sldMk cId="203606053" sldId="261"/>
            <ac:spMk id="16" creationId="{5F8C2370-A690-355F-F7A7-D970251D41C9}"/>
          </ac:spMkLst>
        </pc:spChg>
        <pc:spChg chg="add mod">
          <ac:chgData name="Erik P. Willems" userId="692ccc98-9f65-44a7-b02b-175d11b07f7c" providerId="ADAL" clId="{E1A7F6C0-FE60-42F1-A84C-8BC029E627F0}" dt="2024-04-29T07:23:29.528" v="851" actId="208"/>
          <ac:spMkLst>
            <pc:docMk/>
            <pc:sldMk cId="203606053" sldId="261"/>
            <ac:spMk id="21" creationId="{41941DE7-4F4D-6DAD-362E-5A369BEDB3F7}"/>
          </ac:spMkLst>
        </pc:spChg>
        <pc:spChg chg="add mod">
          <ac:chgData name="Erik P. Willems" userId="692ccc98-9f65-44a7-b02b-175d11b07f7c" providerId="ADAL" clId="{E1A7F6C0-FE60-42F1-A84C-8BC029E627F0}" dt="2024-04-29T07:25:29.309" v="973" actId="1035"/>
          <ac:spMkLst>
            <pc:docMk/>
            <pc:sldMk cId="203606053" sldId="261"/>
            <ac:spMk id="25" creationId="{B1E549B2-D411-FD46-FAF7-93197A683FB4}"/>
          </ac:spMkLst>
        </pc:spChg>
        <pc:spChg chg="add mod">
          <ac:chgData name="Erik P. Willems" userId="692ccc98-9f65-44a7-b02b-175d11b07f7c" providerId="ADAL" clId="{E1A7F6C0-FE60-42F1-A84C-8BC029E627F0}" dt="2024-04-29T10:25:29.117" v="4257" actId="1036"/>
          <ac:spMkLst>
            <pc:docMk/>
            <pc:sldMk cId="203606053" sldId="261"/>
            <ac:spMk id="26" creationId="{89C06BA3-27E3-9D02-C0BB-93D05AEB4452}"/>
          </ac:spMkLst>
        </pc:spChg>
        <pc:cxnChg chg="add mod">
          <ac:chgData name="Erik P. Willems" userId="692ccc98-9f65-44a7-b02b-175d11b07f7c" providerId="ADAL" clId="{E1A7F6C0-FE60-42F1-A84C-8BC029E627F0}" dt="2024-04-29T07:08:10.685" v="720" actId="208"/>
          <ac:cxnSpMkLst>
            <pc:docMk/>
            <pc:sldMk cId="203606053" sldId="261"/>
            <ac:cxnSpMk id="4" creationId="{9E9278BB-BFA1-6CBF-4DC7-ED0097A3B831}"/>
          </ac:cxnSpMkLst>
        </pc:cxnChg>
        <pc:cxnChg chg="add mod">
          <ac:chgData name="Erik P. Willems" userId="692ccc98-9f65-44a7-b02b-175d11b07f7c" providerId="ADAL" clId="{E1A7F6C0-FE60-42F1-A84C-8BC029E627F0}" dt="2024-04-29T07:13:37.120" v="811" actId="1036"/>
          <ac:cxnSpMkLst>
            <pc:docMk/>
            <pc:sldMk cId="203606053" sldId="261"/>
            <ac:cxnSpMk id="12" creationId="{502D467F-09DF-3E69-CA35-690183342B71}"/>
          </ac:cxnSpMkLst>
        </pc:cxnChg>
        <pc:cxnChg chg="add mod">
          <ac:chgData name="Erik P. Willems" userId="692ccc98-9f65-44a7-b02b-175d11b07f7c" providerId="ADAL" clId="{E1A7F6C0-FE60-42F1-A84C-8BC029E627F0}" dt="2024-04-29T07:13:47.012" v="815" actId="1036"/>
          <ac:cxnSpMkLst>
            <pc:docMk/>
            <pc:sldMk cId="203606053" sldId="261"/>
            <ac:cxnSpMk id="13" creationId="{CFF9D0F5-6055-100A-8975-D1DAE23BAE64}"/>
          </ac:cxnSpMkLst>
        </pc:cxnChg>
        <pc:cxnChg chg="add mod">
          <ac:chgData name="Erik P. Willems" userId="692ccc98-9f65-44a7-b02b-175d11b07f7c" providerId="ADAL" clId="{E1A7F6C0-FE60-42F1-A84C-8BC029E627F0}" dt="2024-04-29T07:16:31.472" v="831" actId="208"/>
          <ac:cxnSpMkLst>
            <pc:docMk/>
            <pc:sldMk cId="203606053" sldId="261"/>
            <ac:cxnSpMk id="18" creationId="{3BD10CD4-67E6-5C26-46B1-F25396A21E49}"/>
          </ac:cxnSpMkLst>
        </pc:cxnChg>
        <pc:cxnChg chg="add mod">
          <ac:chgData name="Erik P. Willems" userId="692ccc98-9f65-44a7-b02b-175d11b07f7c" providerId="ADAL" clId="{E1A7F6C0-FE60-42F1-A84C-8BC029E627F0}" dt="2024-04-29T07:16:45.397" v="833" actId="1076"/>
          <ac:cxnSpMkLst>
            <pc:docMk/>
            <pc:sldMk cId="203606053" sldId="261"/>
            <ac:cxnSpMk id="20" creationId="{BA9C8BCB-4CF3-33AF-6666-B535327683BC}"/>
          </ac:cxnSpMkLst>
        </pc:cxnChg>
        <pc:cxnChg chg="add mod">
          <ac:chgData name="Erik P. Willems" userId="692ccc98-9f65-44a7-b02b-175d11b07f7c" providerId="ADAL" clId="{E1A7F6C0-FE60-42F1-A84C-8BC029E627F0}" dt="2024-04-29T07:25:16.723" v="932" actId="1037"/>
          <ac:cxnSpMkLst>
            <pc:docMk/>
            <pc:sldMk cId="203606053" sldId="261"/>
            <ac:cxnSpMk id="23" creationId="{BA978C53-8DC8-B9F0-A600-87FCDC29FBC0}"/>
          </ac:cxnSpMkLst>
        </pc:cxnChg>
      </pc:sldChg>
      <pc:sldChg chg="addSp modSp mod modAnim">
        <pc:chgData name="Erik P. Willems" userId="692ccc98-9f65-44a7-b02b-175d11b07f7c" providerId="ADAL" clId="{E1A7F6C0-FE60-42F1-A84C-8BC029E627F0}" dt="2024-04-29T07:28:41.223" v="995" actId="1035"/>
        <pc:sldMkLst>
          <pc:docMk/>
          <pc:sldMk cId="219677496" sldId="262"/>
        </pc:sldMkLst>
        <pc:spChg chg="add mod">
          <ac:chgData name="Erik P. Willems" userId="692ccc98-9f65-44a7-b02b-175d11b07f7c" providerId="ADAL" clId="{E1A7F6C0-FE60-42F1-A84C-8BC029E627F0}" dt="2024-04-29T07:28:16.676" v="988" actId="1035"/>
          <ac:spMkLst>
            <pc:docMk/>
            <pc:sldMk cId="219677496" sldId="262"/>
            <ac:spMk id="2" creationId="{29FC9C4A-77E7-A67A-CC43-94208087937A}"/>
          </ac:spMkLst>
        </pc:spChg>
        <pc:spChg chg="add mod">
          <ac:chgData name="Erik P. Willems" userId="692ccc98-9f65-44a7-b02b-175d11b07f7c" providerId="ADAL" clId="{E1A7F6C0-FE60-42F1-A84C-8BC029E627F0}" dt="2024-04-29T07:28:24.535" v="989" actId="14100"/>
          <ac:spMkLst>
            <pc:docMk/>
            <pc:sldMk cId="219677496" sldId="262"/>
            <ac:spMk id="4" creationId="{ABFD3B8D-8451-193E-621D-583F7C0A779D}"/>
          </ac:spMkLst>
        </pc:spChg>
        <pc:spChg chg="add mod">
          <ac:chgData name="Erik P. Willems" userId="692ccc98-9f65-44a7-b02b-175d11b07f7c" providerId="ADAL" clId="{E1A7F6C0-FE60-42F1-A84C-8BC029E627F0}" dt="2024-04-29T07:28:30.699" v="990" actId="14100"/>
          <ac:spMkLst>
            <pc:docMk/>
            <pc:sldMk cId="219677496" sldId="262"/>
            <ac:spMk id="5" creationId="{2B058226-76F4-A976-BB19-412CDF0F214E}"/>
          </ac:spMkLst>
        </pc:spChg>
        <pc:spChg chg="add mod">
          <ac:chgData name="Erik P. Willems" userId="692ccc98-9f65-44a7-b02b-175d11b07f7c" providerId="ADAL" clId="{E1A7F6C0-FE60-42F1-A84C-8BC029E627F0}" dt="2024-04-29T07:28:41.223" v="995" actId="1035"/>
          <ac:spMkLst>
            <pc:docMk/>
            <pc:sldMk cId="219677496" sldId="262"/>
            <ac:spMk id="6" creationId="{99366D9C-5C14-6A8B-28F9-A66B9C0A8781}"/>
          </ac:spMkLst>
        </pc:spChg>
      </pc:sldChg>
      <pc:sldChg chg="modNotesTx">
        <pc:chgData name="Erik P. Willems" userId="692ccc98-9f65-44a7-b02b-175d11b07f7c" providerId="ADAL" clId="{E1A7F6C0-FE60-42F1-A84C-8BC029E627F0}" dt="2024-04-29T07:30:41.019" v="1101" actId="20577"/>
        <pc:sldMkLst>
          <pc:docMk/>
          <pc:sldMk cId="385853434" sldId="264"/>
        </pc:sldMkLst>
      </pc:sldChg>
      <pc:sldChg chg="addSp modSp mod modAnim modNotesTx">
        <pc:chgData name="Erik P. Willems" userId="692ccc98-9f65-44a7-b02b-175d11b07f7c" providerId="ADAL" clId="{E1A7F6C0-FE60-42F1-A84C-8BC029E627F0}" dt="2024-04-29T09:27:55.560" v="3762"/>
        <pc:sldMkLst>
          <pc:docMk/>
          <pc:sldMk cId="1591852143" sldId="265"/>
        </pc:sldMkLst>
        <pc:spChg chg="add mod">
          <ac:chgData name="Erik P. Willems" userId="692ccc98-9f65-44a7-b02b-175d11b07f7c" providerId="ADAL" clId="{E1A7F6C0-FE60-42F1-A84C-8BC029E627F0}" dt="2024-04-29T09:27:48.096" v="3761" actId="14100"/>
          <ac:spMkLst>
            <pc:docMk/>
            <pc:sldMk cId="1591852143" sldId="265"/>
            <ac:spMk id="2" creationId="{1CDD129D-4A75-E3B1-2AB2-5F7FBF06FE0A}"/>
          </ac:spMkLst>
        </pc:spChg>
      </pc:sldChg>
      <pc:sldChg chg="addSp modSp mod modAnim modNotesTx">
        <pc:chgData name="Erik P. Willems" userId="692ccc98-9f65-44a7-b02b-175d11b07f7c" providerId="ADAL" clId="{E1A7F6C0-FE60-42F1-A84C-8BC029E627F0}" dt="2024-04-29T07:36:51.652" v="1418"/>
        <pc:sldMkLst>
          <pc:docMk/>
          <pc:sldMk cId="1462008640" sldId="266"/>
        </pc:sldMkLst>
        <pc:spChg chg="add mod">
          <ac:chgData name="Erik P. Willems" userId="692ccc98-9f65-44a7-b02b-175d11b07f7c" providerId="ADAL" clId="{E1A7F6C0-FE60-42F1-A84C-8BC029E627F0}" dt="2024-04-29T07:33:04.215" v="1160" actId="14100"/>
          <ac:spMkLst>
            <pc:docMk/>
            <pc:sldMk cId="1462008640" sldId="266"/>
            <ac:spMk id="2" creationId="{2EBB650F-3DC5-1CE2-C154-685C810C9030}"/>
          </ac:spMkLst>
        </pc:spChg>
        <pc:spChg chg="add mod">
          <ac:chgData name="Erik P. Willems" userId="692ccc98-9f65-44a7-b02b-175d11b07f7c" providerId="ADAL" clId="{E1A7F6C0-FE60-42F1-A84C-8BC029E627F0}" dt="2024-04-29T07:36:10.392" v="1417" actId="1037"/>
          <ac:spMkLst>
            <pc:docMk/>
            <pc:sldMk cId="1462008640" sldId="266"/>
            <ac:spMk id="4" creationId="{2CF1EAC1-A784-A966-8955-5AD4B11CE348}"/>
          </ac:spMkLst>
        </pc:spChg>
        <pc:spChg chg="add mod">
          <ac:chgData name="Erik P. Willems" userId="692ccc98-9f65-44a7-b02b-175d11b07f7c" providerId="ADAL" clId="{E1A7F6C0-FE60-42F1-A84C-8BC029E627F0}" dt="2024-04-29T07:36:04.387" v="1411" actId="1037"/>
          <ac:spMkLst>
            <pc:docMk/>
            <pc:sldMk cId="1462008640" sldId="266"/>
            <ac:spMk id="5" creationId="{66401E06-BD21-0347-BAA2-E5CFCA6FEDCE}"/>
          </ac:spMkLst>
        </pc:spChg>
      </pc:sldChg>
      <pc:sldChg chg="addSp modSp mod modAnim">
        <pc:chgData name="Erik P. Willems" userId="692ccc98-9f65-44a7-b02b-175d11b07f7c" providerId="ADAL" clId="{E1A7F6C0-FE60-42F1-A84C-8BC029E627F0}" dt="2024-04-29T10:28:46.123" v="4265"/>
        <pc:sldMkLst>
          <pc:docMk/>
          <pc:sldMk cId="659797332" sldId="267"/>
        </pc:sldMkLst>
        <pc:spChg chg="add mod">
          <ac:chgData name="Erik P. Willems" userId="692ccc98-9f65-44a7-b02b-175d11b07f7c" providerId="ADAL" clId="{E1A7F6C0-FE60-42F1-A84C-8BC029E627F0}" dt="2024-04-29T07:39:26.813" v="1486" actId="115"/>
          <ac:spMkLst>
            <pc:docMk/>
            <pc:sldMk cId="659797332" sldId="267"/>
            <ac:spMk id="6" creationId="{2DDD3D1B-0C8A-9700-60E1-D352027C169A}"/>
          </ac:spMkLst>
        </pc:spChg>
        <pc:spChg chg="add mod">
          <ac:chgData name="Erik P. Willems" userId="692ccc98-9f65-44a7-b02b-175d11b07f7c" providerId="ADAL" clId="{E1A7F6C0-FE60-42F1-A84C-8BC029E627F0}" dt="2024-04-29T10:09:40.995" v="3998" actId="14100"/>
          <ac:spMkLst>
            <pc:docMk/>
            <pc:sldMk cId="659797332" sldId="267"/>
            <ac:spMk id="7" creationId="{8A3DB811-33CF-6D6E-0173-646D77BDDF9E}"/>
          </ac:spMkLst>
        </pc:spChg>
        <pc:spChg chg="add mod">
          <ac:chgData name="Erik P. Willems" userId="692ccc98-9f65-44a7-b02b-175d11b07f7c" providerId="ADAL" clId="{E1A7F6C0-FE60-42F1-A84C-8BC029E627F0}" dt="2024-04-29T10:09:55.516" v="4001" actId="14100"/>
          <ac:spMkLst>
            <pc:docMk/>
            <pc:sldMk cId="659797332" sldId="267"/>
            <ac:spMk id="8" creationId="{44AD6F26-7B5E-BBAC-D643-6B006504A4B4}"/>
          </ac:spMkLst>
        </pc:spChg>
        <pc:cxnChg chg="add mod">
          <ac:chgData name="Erik P. Willems" userId="692ccc98-9f65-44a7-b02b-175d11b07f7c" providerId="ADAL" clId="{E1A7F6C0-FE60-42F1-A84C-8BC029E627F0}" dt="2024-04-29T07:38:11.497" v="1421" actId="208"/>
          <ac:cxnSpMkLst>
            <pc:docMk/>
            <pc:sldMk cId="659797332" sldId="267"/>
            <ac:cxnSpMk id="4" creationId="{F60FF243-1F55-7709-704D-86E8CBE8C032}"/>
          </ac:cxnSpMkLst>
        </pc:cxnChg>
      </pc:sldChg>
      <pc:sldChg chg="addSp modSp mod modAnim modNotesTx">
        <pc:chgData name="Erik P. Willems" userId="692ccc98-9f65-44a7-b02b-175d11b07f7c" providerId="ADAL" clId="{E1A7F6C0-FE60-42F1-A84C-8BC029E627F0}" dt="2024-04-29T07:42:07.169" v="1589"/>
        <pc:sldMkLst>
          <pc:docMk/>
          <pc:sldMk cId="2222097750" sldId="268"/>
        </pc:sldMkLst>
        <pc:spChg chg="add mod">
          <ac:chgData name="Erik P. Willems" userId="692ccc98-9f65-44a7-b02b-175d11b07f7c" providerId="ADAL" clId="{E1A7F6C0-FE60-42F1-A84C-8BC029E627F0}" dt="2024-04-29T07:42:03.552" v="1588" actId="1076"/>
          <ac:spMkLst>
            <pc:docMk/>
            <pc:sldMk cId="2222097750" sldId="268"/>
            <ac:spMk id="2" creationId="{1F3205F1-4C77-C6E2-33D4-7C116BDBCC19}"/>
          </ac:spMkLst>
        </pc:spChg>
      </pc:sldChg>
      <pc:sldChg chg="modNotesTx">
        <pc:chgData name="Erik P. Willems" userId="692ccc98-9f65-44a7-b02b-175d11b07f7c" providerId="ADAL" clId="{E1A7F6C0-FE60-42F1-A84C-8BC029E627F0}" dt="2024-04-29T07:45:15.902" v="1875" actId="20577"/>
        <pc:sldMkLst>
          <pc:docMk/>
          <pc:sldMk cId="2097209155" sldId="269"/>
        </pc:sldMkLst>
      </pc:sldChg>
      <pc:sldChg chg="addSp modSp mod modAnim">
        <pc:chgData name="Erik P. Willems" userId="692ccc98-9f65-44a7-b02b-175d11b07f7c" providerId="ADAL" clId="{E1A7F6C0-FE60-42F1-A84C-8BC029E627F0}" dt="2024-04-29T07:46:57.147" v="1897" actId="115"/>
        <pc:sldMkLst>
          <pc:docMk/>
          <pc:sldMk cId="4288653863" sldId="270"/>
        </pc:sldMkLst>
        <pc:spChg chg="add mod">
          <ac:chgData name="Erik P. Willems" userId="692ccc98-9f65-44a7-b02b-175d11b07f7c" providerId="ADAL" clId="{E1A7F6C0-FE60-42F1-A84C-8BC029E627F0}" dt="2024-04-29T07:46:57.147" v="1897" actId="115"/>
          <ac:spMkLst>
            <pc:docMk/>
            <pc:sldMk cId="4288653863" sldId="270"/>
            <ac:spMk id="4" creationId="{6335BE32-9541-8377-D922-A337023D0613}"/>
          </ac:spMkLst>
        </pc:spChg>
        <pc:cxnChg chg="add mod">
          <ac:chgData name="Erik P. Willems" userId="692ccc98-9f65-44a7-b02b-175d11b07f7c" providerId="ADAL" clId="{E1A7F6C0-FE60-42F1-A84C-8BC029E627F0}" dt="2024-04-29T07:46:10.700" v="1877" actId="1076"/>
          <ac:cxnSpMkLst>
            <pc:docMk/>
            <pc:sldMk cId="4288653863" sldId="270"/>
            <ac:cxnSpMk id="2" creationId="{7F56A61C-BE06-7AD0-0F4F-3D2BFDED894C}"/>
          </ac:cxnSpMkLst>
        </pc:cxnChg>
      </pc:sldChg>
      <pc:sldChg chg="addSp modSp mod modAnim modNotesTx">
        <pc:chgData name="Erik P. Willems" userId="692ccc98-9f65-44a7-b02b-175d11b07f7c" providerId="ADAL" clId="{E1A7F6C0-FE60-42F1-A84C-8BC029E627F0}" dt="2024-04-29T07:52:59.611" v="1979" actId="20577"/>
        <pc:sldMkLst>
          <pc:docMk/>
          <pc:sldMk cId="2268827700" sldId="271"/>
        </pc:sldMkLst>
        <pc:spChg chg="add mod">
          <ac:chgData name="Erik P. Willems" userId="692ccc98-9f65-44a7-b02b-175d11b07f7c" providerId="ADAL" clId="{E1A7F6C0-FE60-42F1-A84C-8BC029E627F0}" dt="2024-04-29T07:50:37.686" v="1938" actId="164"/>
          <ac:spMkLst>
            <pc:docMk/>
            <pc:sldMk cId="2268827700" sldId="271"/>
            <ac:spMk id="9" creationId="{9D4A9D0C-DE82-C7F8-6A76-557E8403176B}"/>
          </ac:spMkLst>
        </pc:spChg>
        <pc:spChg chg="add mod">
          <ac:chgData name="Erik P. Willems" userId="692ccc98-9f65-44a7-b02b-175d11b07f7c" providerId="ADAL" clId="{E1A7F6C0-FE60-42F1-A84C-8BC029E627F0}" dt="2024-04-29T07:50:37.686" v="1938" actId="164"/>
          <ac:spMkLst>
            <pc:docMk/>
            <pc:sldMk cId="2268827700" sldId="271"/>
            <ac:spMk id="15" creationId="{B20B955B-2A64-EA8C-2EA0-4A1EB76246C7}"/>
          </ac:spMkLst>
        </pc:spChg>
        <pc:spChg chg="add mod">
          <ac:chgData name="Erik P. Willems" userId="692ccc98-9f65-44a7-b02b-175d11b07f7c" providerId="ADAL" clId="{E1A7F6C0-FE60-42F1-A84C-8BC029E627F0}" dt="2024-04-29T07:50:37.686" v="1938" actId="164"/>
          <ac:spMkLst>
            <pc:docMk/>
            <pc:sldMk cId="2268827700" sldId="271"/>
            <ac:spMk id="16" creationId="{871ACC43-2C9E-F439-97AA-040AE772D949}"/>
          </ac:spMkLst>
        </pc:spChg>
        <pc:spChg chg="add mod">
          <ac:chgData name="Erik P. Willems" userId="692ccc98-9f65-44a7-b02b-175d11b07f7c" providerId="ADAL" clId="{E1A7F6C0-FE60-42F1-A84C-8BC029E627F0}" dt="2024-04-29T07:51:18.616" v="1943" actId="14100"/>
          <ac:spMkLst>
            <pc:docMk/>
            <pc:sldMk cId="2268827700" sldId="271"/>
            <ac:spMk id="18" creationId="{D4963682-A4F6-69F0-E709-57D3E5BDA719}"/>
          </ac:spMkLst>
        </pc:spChg>
        <pc:spChg chg="add mod">
          <ac:chgData name="Erik P. Willems" userId="692ccc98-9f65-44a7-b02b-175d11b07f7c" providerId="ADAL" clId="{E1A7F6C0-FE60-42F1-A84C-8BC029E627F0}" dt="2024-04-29T07:52:52.498" v="1962" actId="14100"/>
          <ac:spMkLst>
            <pc:docMk/>
            <pc:sldMk cId="2268827700" sldId="271"/>
            <ac:spMk id="19" creationId="{2B0FE3E7-7B4A-B466-32CA-CAA56FB6EA7A}"/>
          </ac:spMkLst>
        </pc:spChg>
        <pc:spChg chg="add mod">
          <ac:chgData name="Erik P. Willems" userId="692ccc98-9f65-44a7-b02b-175d11b07f7c" providerId="ADAL" clId="{E1A7F6C0-FE60-42F1-A84C-8BC029E627F0}" dt="2024-04-29T07:51:47.828" v="1949" actId="14100"/>
          <ac:spMkLst>
            <pc:docMk/>
            <pc:sldMk cId="2268827700" sldId="271"/>
            <ac:spMk id="20" creationId="{F3F0C45A-9807-BC42-F398-2C612AC0546E}"/>
          </ac:spMkLst>
        </pc:spChg>
        <pc:spChg chg="add mod">
          <ac:chgData name="Erik P. Willems" userId="692ccc98-9f65-44a7-b02b-175d11b07f7c" providerId="ADAL" clId="{E1A7F6C0-FE60-42F1-A84C-8BC029E627F0}" dt="2024-04-29T07:52:05.826" v="1954" actId="1036"/>
          <ac:spMkLst>
            <pc:docMk/>
            <pc:sldMk cId="2268827700" sldId="271"/>
            <ac:spMk id="21" creationId="{0D1886E3-518A-D5CC-8ACC-4851276AC9F4}"/>
          </ac:spMkLst>
        </pc:spChg>
        <pc:grpChg chg="add mod">
          <ac:chgData name="Erik P. Willems" userId="692ccc98-9f65-44a7-b02b-175d11b07f7c" providerId="ADAL" clId="{E1A7F6C0-FE60-42F1-A84C-8BC029E627F0}" dt="2024-04-29T07:50:47.042" v="1939" actId="1076"/>
          <ac:grpSpMkLst>
            <pc:docMk/>
            <pc:sldMk cId="2268827700" sldId="271"/>
            <ac:grpSpMk id="17" creationId="{B4BB6139-9DCD-BEE6-D167-A21746484397}"/>
          </ac:grpSpMkLst>
        </pc:grpChg>
        <pc:cxnChg chg="add mod">
          <ac:chgData name="Erik P. Willems" userId="692ccc98-9f65-44a7-b02b-175d11b07f7c" providerId="ADAL" clId="{E1A7F6C0-FE60-42F1-A84C-8BC029E627F0}" dt="2024-04-29T07:50:37.686" v="1938" actId="164"/>
          <ac:cxnSpMkLst>
            <pc:docMk/>
            <pc:sldMk cId="2268827700" sldId="271"/>
            <ac:cxnSpMk id="4" creationId="{2F7E59BF-B19A-98D4-8369-AF5467C3C55D}"/>
          </ac:cxnSpMkLst>
        </pc:cxnChg>
        <pc:cxnChg chg="add mod">
          <ac:chgData name="Erik P. Willems" userId="692ccc98-9f65-44a7-b02b-175d11b07f7c" providerId="ADAL" clId="{E1A7F6C0-FE60-42F1-A84C-8BC029E627F0}" dt="2024-04-29T07:50:37.686" v="1938" actId="164"/>
          <ac:cxnSpMkLst>
            <pc:docMk/>
            <pc:sldMk cId="2268827700" sldId="271"/>
            <ac:cxnSpMk id="6" creationId="{08951B52-9625-16B0-E955-8A220196C9DB}"/>
          </ac:cxnSpMkLst>
        </pc:cxnChg>
        <pc:cxnChg chg="add mod">
          <ac:chgData name="Erik P. Willems" userId="692ccc98-9f65-44a7-b02b-175d11b07f7c" providerId="ADAL" clId="{E1A7F6C0-FE60-42F1-A84C-8BC029E627F0}" dt="2024-04-29T07:50:37.686" v="1938" actId="164"/>
          <ac:cxnSpMkLst>
            <pc:docMk/>
            <pc:sldMk cId="2268827700" sldId="271"/>
            <ac:cxnSpMk id="11" creationId="{76C3979E-E2DD-53E5-2656-B81865462200}"/>
          </ac:cxnSpMkLst>
        </pc:cxnChg>
      </pc:sldChg>
      <pc:sldChg chg="addSp modSp mod modAnim">
        <pc:chgData name="Erik P. Willems" userId="692ccc98-9f65-44a7-b02b-175d11b07f7c" providerId="ADAL" clId="{E1A7F6C0-FE60-42F1-A84C-8BC029E627F0}" dt="2024-04-29T07:55:02.613" v="1990"/>
        <pc:sldMkLst>
          <pc:docMk/>
          <pc:sldMk cId="1022413068" sldId="273"/>
        </pc:sldMkLst>
        <pc:spChg chg="add mod">
          <ac:chgData name="Erik P. Willems" userId="692ccc98-9f65-44a7-b02b-175d11b07f7c" providerId="ADAL" clId="{E1A7F6C0-FE60-42F1-A84C-8BC029E627F0}" dt="2024-04-29T07:54:17.796" v="1982" actId="14100"/>
          <ac:spMkLst>
            <pc:docMk/>
            <pc:sldMk cId="1022413068" sldId="273"/>
            <ac:spMk id="2" creationId="{8FD53CEF-3362-BA19-66D6-242FDAF626BC}"/>
          </ac:spMkLst>
        </pc:spChg>
        <pc:spChg chg="add mod">
          <ac:chgData name="Erik P. Willems" userId="692ccc98-9f65-44a7-b02b-175d11b07f7c" providerId="ADAL" clId="{E1A7F6C0-FE60-42F1-A84C-8BC029E627F0}" dt="2024-04-29T07:54:55.220" v="1989" actId="207"/>
          <ac:spMkLst>
            <pc:docMk/>
            <pc:sldMk cId="1022413068" sldId="273"/>
            <ac:spMk id="4" creationId="{A890CC38-1113-8C78-9E2A-039DBBD25CDF}"/>
          </ac:spMkLst>
        </pc:spChg>
      </pc:sldChg>
      <pc:sldChg chg="addSp modSp mod modAnim">
        <pc:chgData name="Erik P. Willems" userId="692ccc98-9f65-44a7-b02b-175d11b07f7c" providerId="ADAL" clId="{E1A7F6C0-FE60-42F1-A84C-8BC029E627F0}" dt="2024-04-29T07:57:00.693" v="2030"/>
        <pc:sldMkLst>
          <pc:docMk/>
          <pc:sldMk cId="354181662" sldId="274"/>
        </pc:sldMkLst>
        <pc:spChg chg="add mod">
          <ac:chgData name="Erik P. Willems" userId="692ccc98-9f65-44a7-b02b-175d11b07f7c" providerId="ADAL" clId="{E1A7F6C0-FE60-42F1-A84C-8BC029E627F0}" dt="2024-04-29T07:55:44.017" v="1993" actId="207"/>
          <ac:spMkLst>
            <pc:docMk/>
            <pc:sldMk cId="354181662" sldId="274"/>
            <ac:spMk id="2" creationId="{583BC9B4-8551-1F2A-2DA0-336D1C28884B}"/>
          </ac:spMkLst>
        </pc:spChg>
        <pc:spChg chg="add mod">
          <ac:chgData name="Erik P. Willems" userId="692ccc98-9f65-44a7-b02b-175d11b07f7c" providerId="ADAL" clId="{E1A7F6C0-FE60-42F1-A84C-8BC029E627F0}" dt="2024-04-29T07:56:13.914" v="1996" actId="208"/>
          <ac:spMkLst>
            <pc:docMk/>
            <pc:sldMk cId="354181662" sldId="274"/>
            <ac:spMk id="4" creationId="{D4EA6CB3-8945-C2A6-20F9-CAB3BE2AFC64}"/>
          </ac:spMkLst>
        </pc:spChg>
        <pc:spChg chg="add mod">
          <ac:chgData name="Erik P. Willems" userId="692ccc98-9f65-44a7-b02b-175d11b07f7c" providerId="ADAL" clId="{E1A7F6C0-FE60-42F1-A84C-8BC029E627F0}" dt="2024-04-29T07:56:48.392" v="2029" actId="207"/>
          <ac:spMkLst>
            <pc:docMk/>
            <pc:sldMk cId="354181662" sldId="274"/>
            <ac:spMk id="5" creationId="{0FFD1AD6-E974-AC6D-2ECF-CC77EB430D48}"/>
          </ac:spMkLst>
        </pc:spChg>
      </pc:sldChg>
      <pc:sldChg chg="addSp modSp mod modAnim modNotesTx">
        <pc:chgData name="Erik P. Willems" userId="692ccc98-9f65-44a7-b02b-175d11b07f7c" providerId="ADAL" clId="{E1A7F6C0-FE60-42F1-A84C-8BC029E627F0}" dt="2024-04-29T10:13:11.642" v="4008"/>
        <pc:sldMkLst>
          <pc:docMk/>
          <pc:sldMk cId="1396385458" sldId="276"/>
        </pc:sldMkLst>
        <pc:spChg chg="add mod">
          <ac:chgData name="Erik P. Willems" userId="692ccc98-9f65-44a7-b02b-175d11b07f7c" providerId="ADAL" clId="{E1A7F6C0-FE60-42F1-A84C-8BC029E627F0}" dt="2024-04-29T08:01:34.549" v="2132" actId="14100"/>
          <ac:spMkLst>
            <pc:docMk/>
            <pc:sldMk cId="1396385458" sldId="276"/>
            <ac:spMk id="2" creationId="{3432E7BA-FEB3-8EB5-52D2-A08F4A1B2284}"/>
          </ac:spMkLst>
        </pc:spChg>
        <pc:spChg chg="add mod">
          <ac:chgData name="Erik P. Willems" userId="692ccc98-9f65-44a7-b02b-175d11b07f7c" providerId="ADAL" clId="{E1A7F6C0-FE60-42F1-A84C-8BC029E627F0}" dt="2024-04-29T08:00:41.005" v="2121" actId="1035"/>
          <ac:spMkLst>
            <pc:docMk/>
            <pc:sldMk cId="1396385458" sldId="276"/>
            <ac:spMk id="4" creationId="{190011A7-071A-93A4-435B-29A50C2FDF26}"/>
          </ac:spMkLst>
        </pc:spChg>
        <pc:spChg chg="add mod">
          <ac:chgData name="Erik P. Willems" userId="692ccc98-9f65-44a7-b02b-175d11b07f7c" providerId="ADAL" clId="{E1A7F6C0-FE60-42F1-A84C-8BC029E627F0}" dt="2024-04-29T08:01:40.853" v="2133" actId="14100"/>
          <ac:spMkLst>
            <pc:docMk/>
            <pc:sldMk cId="1396385458" sldId="276"/>
            <ac:spMk id="5" creationId="{EB39DAF1-01A5-4843-80C1-147F62B42D88}"/>
          </ac:spMkLst>
        </pc:spChg>
        <pc:spChg chg="add mod">
          <ac:chgData name="Erik P. Willems" userId="692ccc98-9f65-44a7-b02b-175d11b07f7c" providerId="ADAL" clId="{E1A7F6C0-FE60-42F1-A84C-8BC029E627F0}" dt="2024-04-29T08:00:10.684" v="2103" actId="207"/>
          <ac:spMkLst>
            <pc:docMk/>
            <pc:sldMk cId="1396385458" sldId="276"/>
            <ac:spMk id="6" creationId="{8FE6F0F4-E708-5F79-23C2-2B06C7A64909}"/>
          </ac:spMkLst>
        </pc:spChg>
        <pc:spChg chg="add mod">
          <ac:chgData name="Erik P. Willems" userId="692ccc98-9f65-44a7-b02b-175d11b07f7c" providerId="ADAL" clId="{E1A7F6C0-FE60-42F1-A84C-8BC029E627F0}" dt="2024-04-29T08:01:23.891" v="2130" actId="14100"/>
          <ac:spMkLst>
            <pc:docMk/>
            <pc:sldMk cId="1396385458" sldId="276"/>
            <ac:spMk id="7" creationId="{E0D48EC8-A98D-93B0-1C27-AE149FC14F19}"/>
          </ac:spMkLst>
        </pc:spChg>
        <pc:spChg chg="add mod">
          <ac:chgData name="Erik P. Willems" userId="692ccc98-9f65-44a7-b02b-175d11b07f7c" providerId="ADAL" clId="{E1A7F6C0-FE60-42F1-A84C-8BC029E627F0}" dt="2024-04-29T08:01:21.102" v="2129" actId="14100"/>
          <ac:spMkLst>
            <pc:docMk/>
            <pc:sldMk cId="1396385458" sldId="276"/>
            <ac:spMk id="8" creationId="{074F95E4-1DB9-09E7-8F2B-8D8ED7E005CB}"/>
          </ac:spMkLst>
        </pc:spChg>
        <pc:spChg chg="add mod">
          <ac:chgData name="Erik P. Willems" userId="692ccc98-9f65-44a7-b02b-175d11b07f7c" providerId="ADAL" clId="{E1A7F6C0-FE60-42F1-A84C-8BC029E627F0}" dt="2024-04-29T08:01:06.707" v="2126" actId="1076"/>
          <ac:spMkLst>
            <pc:docMk/>
            <pc:sldMk cId="1396385458" sldId="276"/>
            <ac:spMk id="9" creationId="{B5D32D22-7B8C-8204-27FB-634549E2CC74}"/>
          </ac:spMkLst>
        </pc:spChg>
        <pc:spChg chg="add mod">
          <ac:chgData name="Erik P. Willems" userId="692ccc98-9f65-44a7-b02b-175d11b07f7c" providerId="ADAL" clId="{E1A7F6C0-FE60-42F1-A84C-8BC029E627F0}" dt="2024-04-29T08:01:12.232" v="2128" actId="1076"/>
          <ac:spMkLst>
            <pc:docMk/>
            <pc:sldMk cId="1396385458" sldId="276"/>
            <ac:spMk id="10" creationId="{97ED3187-00E8-2219-916F-A0A3934911E3}"/>
          </ac:spMkLst>
        </pc:spChg>
        <pc:spChg chg="add mod">
          <ac:chgData name="Erik P. Willems" userId="692ccc98-9f65-44a7-b02b-175d11b07f7c" providerId="ADAL" clId="{E1A7F6C0-FE60-42F1-A84C-8BC029E627F0}" dt="2024-04-29T08:02:02.493" v="2138" actId="14100"/>
          <ac:spMkLst>
            <pc:docMk/>
            <pc:sldMk cId="1396385458" sldId="276"/>
            <ac:spMk id="11" creationId="{D69EE1C5-06BD-0DDD-E29F-A5B63FD5B3FA}"/>
          </ac:spMkLst>
        </pc:spChg>
        <pc:spChg chg="add mod">
          <ac:chgData name="Erik P. Willems" userId="692ccc98-9f65-44a7-b02b-175d11b07f7c" providerId="ADAL" clId="{E1A7F6C0-FE60-42F1-A84C-8BC029E627F0}" dt="2024-04-29T08:02:16.206" v="2146" actId="207"/>
          <ac:spMkLst>
            <pc:docMk/>
            <pc:sldMk cId="1396385458" sldId="276"/>
            <ac:spMk id="12" creationId="{E8DF1A0D-DD4C-B756-C557-D81EAE86CF59}"/>
          </ac:spMkLst>
        </pc:spChg>
        <pc:spChg chg="add mod">
          <ac:chgData name="Erik P. Willems" userId="692ccc98-9f65-44a7-b02b-175d11b07f7c" providerId="ADAL" clId="{E1A7F6C0-FE60-42F1-A84C-8BC029E627F0}" dt="2024-04-29T08:02:29.952" v="2154" actId="207"/>
          <ac:spMkLst>
            <pc:docMk/>
            <pc:sldMk cId="1396385458" sldId="276"/>
            <ac:spMk id="13" creationId="{430BB85C-848C-66A1-889F-C74F8FCA8F46}"/>
          </ac:spMkLst>
        </pc:spChg>
        <pc:spChg chg="add mod">
          <ac:chgData name="Erik P. Willems" userId="692ccc98-9f65-44a7-b02b-175d11b07f7c" providerId="ADAL" clId="{E1A7F6C0-FE60-42F1-A84C-8BC029E627F0}" dt="2024-04-29T08:02:44.100" v="2158" actId="207"/>
          <ac:spMkLst>
            <pc:docMk/>
            <pc:sldMk cId="1396385458" sldId="276"/>
            <ac:spMk id="14" creationId="{E5CC06AB-BAEF-E73E-05CB-4725298C3535}"/>
          </ac:spMkLst>
        </pc:spChg>
        <pc:cxnChg chg="add mod">
          <ac:chgData name="Erik P. Willems" userId="692ccc98-9f65-44a7-b02b-175d11b07f7c" providerId="ADAL" clId="{E1A7F6C0-FE60-42F1-A84C-8BC029E627F0}" dt="2024-04-29T10:12:49.998" v="4005" actId="208"/>
          <ac:cxnSpMkLst>
            <pc:docMk/>
            <pc:sldMk cId="1396385458" sldId="276"/>
            <ac:cxnSpMk id="16" creationId="{E26F0195-DC4C-5FDB-7EDD-51BAE275CF38}"/>
          </ac:cxnSpMkLst>
        </pc:cxnChg>
        <pc:cxnChg chg="add mod">
          <ac:chgData name="Erik P. Willems" userId="692ccc98-9f65-44a7-b02b-175d11b07f7c" providerId="ADAL" clId="{E1A7F6C0-FE60-42F1-A84C-8BC029E627F0}" dt="2024-04-29T10:13:00.946" v="4007" actId="1076"/>
          <ac:cxnSpMkLst>
            <pc:docMk/>
            <pc:sldMk cId="1396385458" sldId="276"/>
            <ac:cxnSpMk id="17" creationId="{DD41E926-07CC-1DC5-AAA0-103957CED269}"/>
          </ac:cxnSpMkLst>
        </pc:cxnChg>
      </pc:sldChg>
      <pc:sldChg chg="addSp modSp mod modAnim modNotesTx">
        <pc:chgData name="Erik P. Willems" userId="692ccc98-9f65-44a7-b02b-175d11b07f7c" providerId="ADAL" clId="{E1A7F6C0-FE60-42F1-A84C-8BC029E627F0}" dt="2024-04-29T09:40:48.995" v="3948" actId="20577"/>
        <pc:sldMkLst>
          <pc:docMk/>
          <pc:sldMk cId="891809991" sldId="277"/>
        </pc:sldMkLst>
        <pc:spChg chg="add mod">
          <ac:chgData name="Erik P. Willems" userId="692ccc98-9f65-44a7-b02b-175d11b07f7c" providerId="ADAL" clId="{E1A7F6C0-FE60-42F1-A84C-8BC029E627F0}" dt="2024-04-29T08:05:04.291" v="2165" actId="14100"/>
          <ac:spMkLst>
            <pc:docMk/>
            <pc:sldMk cId="891809991" sldId="277"/>
            <ac:spMk id="2" creationId="{7F179A05-43E0-BFC4-55FC-DD72FD1FD5A3}"/>
          </ac:spMkLst>
        </pc:spChg>
        <pc:spChg chg="add mod">
          <ac:chgData name="Erik P. Willems" userId="692ccc98-9f65-44a7-b02b-175d11b07f7c" providerId="ADAL" clId="{E1A7F6C0-FE60-42F1-A84C-8BC029E627F0}" dt="2024-04-29T08:05:20.450" v="2169" actId="14100"/>
          <ac:spMkLst>
            <pc:docMk/>
            <pc:sldMk cId="891809991" sldId="277"/>
            <ac:spMk id="4" creationId="{F5DDF58D-B747-D266-7957-9445D8964F78}"/>
          </ac:spMkLst>
        </pc:spChg>
      </pc:sldChg>
      <pc:sldChg chg="addSp modSp mod modAnim modNotesTx">
        <pc:chgData name="Erik P. Willems" userId="692ccc98-9f65-44a7-b02b-175d11b07f7c" providerId="ADAL" clId="{E1A7F6C0-FE60-42F1-A84C-8BC029E627F0}" dt="2024-04-29T08:16:19.713" v="2270" actId="20577"/>
        <pc:sldMkLst>
          <pc:docMk/>
          <pc:sldMk cId="3769187953" sldId="278"/>
        </pc:sldMkLst>
        <pc:spChg chg="add mod">
          <ac:chgData name="Erik P. Willems" userId="692ccc98-9f65-44a7-b02b-175d11b07f7c" providerId="ADAL" clId="{E1A7F6C0-FE60-42F1-A84C-8BC029E627F0}" dt="2024-04-29T08:15:28.550" v="2172" actId="14100"/>
          <ac:spMkLst>
            <pc:docMk/>
            <pc:sldMk cId="3769187953" sldId="278"/>
            <ac:spMk id="2" creationId="{9EE6A749-7FD6-6E70-06D0-8238FE00A689}"/>
          </ac:spMkLst>
        </pc:spChg>
      </pc:sldChg>
      <pc:sldChg chg="addSp modSp mod modAnim modNotesTx">
        <pc:chgData name="Erik P. Willems" userId="692ccc98-9f65-44a7-b02b-175d11b07f7c" providerId="ADAL" clId="{E1A7F6C0-FE60-42F1-A84C-8BC029E627F0}" dt="2024-04-29T09:52:31.923" v="3950" actId="1076"/>
        <pc:sldMkLst>
          <pc:docMk/>
          <pc:sldMk cId="3402789540" sldId="279"/>
        </pc:sldMkLst>
        <pc:spChg chg="add mod">
          <ac:chgData name="Erik P. Willems" userId="692ccc98-9f65-44a7-b02b-175d11b07f7c" providerId="ADAL" clId="{E1A7F6C0-FE60-42F1-A84C-8BC029E627F0}" dt="2024-04-29T09:52:31.923" v="3950" actId="1076"/>
          <ac:spMkLst>
            <pc:docMk/>
            <pc:sldMk cId="3402789540" sldId="279"/>
            <ac:spMk id="2" creationId="{F6710CE9-115A-BDF2-ADED-529F3DB279DE}"/>
          </ac:spMkLst>
        </pc:spChg>
      </pc:sldChg>
      <pc:sldChg chg="modNotesTx">
        <pc:chgData name="Erik P. Willems" userId="692ccc98-9f65-44a7-b02b-175d11b07f7c" providerId="ADAL" clId="{E1A7F6C0-FE60-42F1-A84C-8BC029E627F0}" dt="2024-04-29T08:26:13.578" v="2456" actId="20577"/>
        <pc:sldMkLst>
          <pc:docMk/>
          <pc:sldMk cId="3659989520" sldId="280"/>
        </pc:sldMkLst>
      </pc:sldChg>
      <pc:sldChg chg="addSp modSp mod modAnim modNotesTx">
        <pc:chgData name="Erik P. Willems" userId="692ccc98-9f65-44a7-b02b-175d11b07f7c" providerId="ADAL" clId="{E1A7F6C0-FE60-42F1-A84C-8BC029E627F0}" dt="2024-04-29T10:14:28.832" v="4147" actId="5793"/>
        <pc:sldMkLst>
          <pc:docMk/>
          <pc:sldMk cId="1902257825" sldId="281"/>
        </pc:sldMkLst>
        <pc:spChg chg="add mod">
          <ac:chgData name="Erik P. Willems" userId="692ccc98-9f65-44a7-b02b-175d11b07f7c" providerId="ADAL" clId="{E1A7F6C0-FE60-42F1-A84C-8BC029E627F0}" dt="2024-04-29T09:53:03.615" v="3953" actId="14100"/>
          <ac:spMkLst>
            <pc:docMk/>
            <pc:sldMk cId="1902257825" sldId="281"/>
            <ac:spMk id="2" creationId="{81F1800E-7EE3-E39A-8689-7F21C710CD2B}"/>
          </ac:spMkLst>
        </pc:spChg>
        <pc:spChg chg="add mod">
          <ac:chgData name="Erik P. Willems" userId="692ccc98-9f65-44a7-b02b-175d11b07f7c" providerId="ADAL" clId="{E1A7F6C0-FE60-42F1-A84C-8BC029E627F0}" dt="2024-04-29T09:53:13.897" v="3956" actId="14100"/>
          <ac:spMkLst>
            <pc:docMk/>
            <pc:sldMk cId="1902257825" sldId="281"/>
            <ac:spMk id="4" creationId="{9373B3CD-AC68-FF51-D3DA-C746B4911643}"/>
          </ac:spMkLst>
        </pc:spChg>
      </pc:sldChg>
      <pc:sldChg chg="addSp modSp mod modAnim">
        <pc:chgData name="Erik P. Willems" userId="692ccc98-9f65-44a7-b02b-175d11b07f7c" providerId="ADAL" clId="{E1A7F6C0-FE60-42F1-A84C-8BC029E627F0}" dt="2024-04-29T09:53:49.972" v="3962" actId="14100"/>
        <pc:sldMkLst>
          <pc:docMk/>
          <pc:sldMk cId="900984997" sldId="282"/>
        </pc:sldMkLst>
        <pc:spChg chg="add mod">
          <ac:chgData name="Erik P. Willems" userId="692ccc98-9f65-44a7-b02b-175d11b07f7c" providerId="ADAL" clId="{E1A7F6C0-FE60-42F1-A84C-8BC029E627F0}" dt="2024-04-29T09:53:49.972" v="3962" actId="14100"/>
          <ac:spMkLst>
            <pc:docMk/>
            <pc:sldMk cId="900984997" sldId="282"/>
            <ac:spMk id="2" creationId="{33E9BB52-1130-2D0D-6739-A2101E5D15CA}"/>
          </ac:spMkLst>
        </pc:spChg>
      </pc:sldChg>
      <pc:sldChg chg="addSp delSp modSp mod modAnim modNotesTx">
        <pc:chgData name="Erik P. Willems" userId="692ccc98-9f65-44a7-b02b-175d11b07f7c" providerId="ADAL" clId="{E1A7F6C0-FE60-42F1-A84C-8BC029E627F0}" dt="2024-04-29T09:54:56.720" v="3974"/>
        <pc:sldMkLst>
          <pc:docMk/>
          <pc:sldMk cId="2808662309" sldId="283"/>
        </pc:sldMkLst>
        <pc:spChg chg="add mod">
          <ac:chgData name="Erik P. Willems" userId="692ccc98-9f65-44a7-b02b-175d11b07f7c" providerId="ADAL" clId="{E1A7F6C0-FE60-42F1-A84C-8BC029E627F0}" dt="2024-04-29T08:38:11.612" v="2634" actId="1076"/>
          <ac:spMkLst>
            <pc:docMk/>
            <pc:sldMk cId="2808662309" sldId="283"/>
            <ac:spMk id="2" creationId="{C8910343-995F-A77A-56A9-B2725B869C67}"/>
          </ac:spMkLst>
        </pc:spChg>
        <pc:spChg chg="add mod">
          <ac:chgData name="Erik P. Willems" userId="692ccc98-9f65-44a7-b02b-175d11b07f7c" providerId="ADAL" clId="{E1A7F6C0-FE60-42F1-A84C-8BC029E627F0}" dt="2024-04-29T08:38:02.590" v="2633" actId="1037"/>
          <ac:spMkLst>
            <pc:docMk/>
            <pc:sldMk cId="2808662309" sldId="283"/>
            <ac:spMk id="4" creationId="{5E7B8CAC-05B8-45D5-BDC0-C56B99632132}"/>
          </ac:spMkLst>
        </pc:spChg>
        <pc:spChg chg="add mod">
          <ac:chgData name="Erik P. Willems" userId="692ccc98-9f65-44a7-b02b-175d11b07f7c" providerId="ADAL" clId="{E1A7F6C0-FE60-42F1-A84C-8BC029E627F0}" dt="2024-04-29T08:38:02.590" v="2633" actId="1037"/>
          <ac:spMkLst>
            <pc:docMk/>
            <pc:sldMk cId="2808662309" sldId="283"/>
            <ac:spMk id="5" creationId="{828F509F-4470-A740-E308-57F29541EDB7}"/>
          </ac:spMkLst>
        </pc:spChg>
        <pc:spChg chg="add mod ord">
          <ac:chgData name="Erik P. Willems" userId="692ccc98-9f65-44a7-b02b-175d11b07f7c" providerId="ADAL" clId="{E1A7F6C0-FE60-42F1-A84C-8BC029E627F0}" dt="2024-04-29T08:38:02.590" v="2633" actId="1037"/>
          <ac:spMkLst>
            <pc:docMk/>
            <pc:sldMk cId="2808662309" sldId="283"/>
            <ac:spMk id="6" creationId="{DBB84482-5539-0157-4838-F7399A9833FE}"/>
          </ac:spMkLst>
        </pc:spChg>
        <pc:spChg chg="add mod ord">
          <ac:chgData name="Erik P. Willems" userId="692ccc98-9f65-44a7-b02b-175d11b07f7c" providerId="ADAL" clId="{E1A7F6C0-FE60-42F1-A84C-8BC029E627F0}" dt="2024-04-29T08:38:02.590" v="2633" actId="1037"/>
          <ac:spMkLst>
            <pc:docMk/>
            <pc:sldMk cId="2808662309" sldId="283"/>
            <ac:spMk id="7" creationId="{82FF15EC-76FA-1142-AD4E-428B25FDDC39}"/>
          </ac:spMkLst>
        </pc:spChg>
        <pc:spChg chg="add mod ord">
          <ac:chgData name="Erik P. Willems" userId="692ccc98-9f65-44a7-b02b-175d11b07f7c" providerId="ADAL" clId="{E1A7F6C0-FE60-42F1-A84C-8BC029E627F0}" dt="2024-04-29T08:38:02.590" v="2633" actId="1037"/>
          <ac:spMkLst>
            <pc:docMk/>
            <pc:sldMk cId="2808662309" sldId="283"/>
            <ac:spMk id="8" creationId="{2722398D-9CF4-78F2-1FF2-EA74E72D1856}"/>
          </ac:spMkLst>
        </pc:spChg>
        <pc:spChg chg="add mod">
          <ac:chgData name="Erik P. Willems" userId="692ccc98-9f65-44a7-b02b-175d11b07f7c" providerId="ADAL" clId="{E1A7F6C0-FE60-42F1-A84C-8BC029E627F0}" dt="2024-04-29T08:38:02.590" v="2633" actId="1037"/>
          <ac:spMkLst>
            <pc:docMk/>
            <pc:sldMk cId="2808662309" sldId="283"/>
            <ac:spMk id="9" creationId="{F7A5B31F-1208-2CBC-7BEA-EF48F91C7CA4}"/>
          </ac:spMkLst>
        </pc:spChg>
        <pc:spChg chg="add del mod">
          <ac:chgData name="Erik P. Willems" userId="692ccc98-9f65-44a7-b02b-175d11b07f7c" providerId="ADAL" clId="{E1A7F6C0-FE60-42F1-A84C-8BC029E627F0}" dt="2024-04-29T08:34:02.116" v="2499" actId="478"/>
          <ac:spMkLst>
            <pc:docMk/>
            <pc:sldMk cId="2808662309" sldId="283"/>
            <ac:spMk id="10" creationId="{7A325F63-E04A-2696-25F8-D9CD9D7E7B4F}"/>
          </ac:spMkLst>
        </pc:spChg>
        <pc:spChg chg="add mod">
          <ac:chgData name="Erik P. Willems" userId="692ccc98-9f65-44a7-b02b-175d11b07f7c" providerId="ADAL" clId="{E1A7F6C0-FE60-42F1-A84C-8BC029E627F0}" dt="2024-04-29T08:38:02.590" v="2633" actId="1037"/>
          <ac:spMkLst>
            <pc:docMk/>
            <pc:sldMk cId="2808662309" sldId="283"/>
            <ac:spMk id="11" creationId="{F37236BF-D1F8-CE91-5435-3DCE9AAEB10A}"/>
          </ac:spMkLst>
        </pc:spChg>
        <pc:spChg chg="add mod">
          <ac:chgData name="Erik P. Willems" userId="692ccc98-9f65-44a7-b02b-175d11b07f7c" providerId="ADAL" clId="{E1A7F6C0-FE60-42F1-A84C-8BC029E627F0}" dt="2024-04-29T08:38:02.590" v="2633" actId="1037"/>
          <ac:spMkLst>
            <pc:docMk/>
            <pc:sldMk cId="2808662309" sldId="283"/>
            <ac:spMk id="12" creationId="{7129B801-488C-9D44-111B-2AC333771DAE}"/>
          </ac:spMkLst>
        </pc:spChg>
        <pc:spChg chg="add mod">
          <ac:chgData name="Erik P. Willems" userId="692ccc98-9f65-44a7-b02b-175d11b07f7c" providerId="ADAL" clId="{E1A7F6C0-FE60-42F1-A84C-8BC029E627F0}" dt="2024-04-29T08:40:11.536" v="2646" actId="114"/>
          <ac:spMkLst>
            <pc:docMk/>
            <pc:sldMk cId="2808662309" sldId="283"/>
            <ac:spMk id="13" creationId="{68D3463F-253D-F7C9-BF18-5C45F27B89E5}"/>
          </ac:spMkLst>
        </pc:spChg>
        <pc:spChg chg="add mod">
          <ac:chgData name="Erik P. Willems" userId="692ccc98-9f65-44a7-b02b-175d11b07f7c" providerId="ADAL" clId="{E1A7F6C0-FE60-42F1-A84C-8BC029E627F0}" dt="2024-04-29T08:40:17.994" v="2652" actId="114"/>
          <ac:spMkLst>
            <pc:docMk/>
            <pc:sldMk cId="2808662309" sldId="283"/>
            <ac:spMk id="14" creationId="{3A3A3BF9-5A72-E263-916C-123B9BB710B6}"/>
          </ac:spMkLst>
        </pc:spChg>
        <pc:spChg chg="add mod">
          <ac:chgData name="Erik P. Willems" userId="692ccc98-9f65-44a7-b02b-175d11b07f7c" providerId="ADAL" clId="{E1A7F6C0-FE60-42F1-A84C-8BC029E627F0}" dt="2024-04-29T09:54:12.704" v="3965" actId="14100"/>
          <ac:spMkLst>
            <pc:docMk/>
            <pc:sldMk cId="2808662309" sldId="283"/>
            <ac:spMk id="15" creationId="{55647711-B1E9-8636-63C7-A5AE8C1060A8}"/>
          </ac:spMkLst>
        </pc:spChg>
        <pc:spChg chg="add mod">
          <ac:chgData name="Erik P. Willems" userId="692ccc98-9f65-44a7-b02b-175d11b07f7c" providerId="ADAL" clId="{E1A7F6C0-FE60-42F1-A84C-8BC029E627F0}" dt="2024-04-29T09:54:38.098" v="3969" actId="14100"/>
          <ac:spMkLst>
            <pc:docMk/>
            <pc:sldMk cId="2808662309" sldId="283"/>
            <ac:spMk id="16" creationId="{A6F3EF90-4FB7-04D7-64F6-69CDA41F26B2}"/>
          </ac:spMkLst>
        </pc:spChg>
        <pc:spChg chg="add mod">
          <ac:chgData name="Erik P. Willems" userId="692ccc98-9f65-44a7-b02b-175d11b07f7c" providerId="ADAL" clId="{E1A7F6C0-FE60-42F1-A84C-8BC029E627F0}" dt="2024-04-29T09:54:50.354" v="3972" actId="14100"/>
          <ac:spMkLst>
            <pc:docMk/>
            <pc:sldMk cId="2808662309" sldId="283"/>
            <ac:spMk id="17" creationId="{2D40D695-6C24-927C-4F25-38054B176A23}"/>
          </ac:spMkLst>
        </pc:spChg>
        <pc:picChg chg="ord">
          <ac:chgData name="Erik P. Willems" userId="692ccc98-9f65-44a7-b02b-175d11b07f7c" providerId="ADAL" clId="{E1A7F6C0-FE60-42F1-A84C-8BC029E627F0}" dt="2024-04-29T08:32:06.952" v="2487" actId="167"/>
          <ac:picMkLst>
            <pc:docMk/>
            <pc:sldMk cId="2808662309" sldId="283"/>
            <ac:picMk id="3" creationId="{2D2DDB71-B87B-8D52-24D3-F4F49FA8A2C6}"/>
          </ac:picMkLst>
        </pc:picChg>
      </pc:sldChg>
      <pc:sldChg chg="addSp modSp mod modAnim">
        <pc:chgData name="Erik P. Willems" userId="692ccc98-9f65-44a7-b02b-175d11b07f7c" providerId="ADAL" clId="{E1A7F6C0-FE60-42F1-A84C-8BC029E627F0}" dt="2024-04-29T09:55:40.739" v="3981"/>
        <pc:sldMkLst>
          <pc:docMk/>
          <pc:sldMk cId="1727426592" sldId="284"/>
        </pc:sldMkLst>
        <pc:spChg chg="add mod">
          <ac:chgData name="Erik P. Willems" userId="692ccc98-9f65-44a7-b02b-175d11b07f7c" providerId="ADAL" clId="{E1A7F6C0-FE60-42F1-A84C-8BC029E627F0}" dt="2024-04-29T09:55:29.173" v="3977" actId="14100"/>
          <ac:spMkLst>
            <pc:docMk/>
            <pc:sldMk cId="1727426592" sldId="284"/>
            <ac:spMk id="2" creationId="{8904E3F5-FEAC-1A59-102A-299AC126A00B}"/>
          </ac:spMkLst>
        </pc:spChg>
        <pc:spChg chg="add mod">
          <ac:chgData name="Erik P. Willems" userId="692ccc98-9f65-44a7-b02b-175d11b07f7c" providerId="ADAL" clId="{E1A7F6C0-FE60-42F1-A84C-8BC029E627F0}" dt="2024-04-29T09:55:37.263" v="3980" actId="14100"/>
          <ac:spMkLst>
            <pc:docMk/>
            <pc:sldMk cId="1727426592" sldId="284"/>
            <ac:spMk id="4" creationId="{3C19B0E1-3CBA-9ACA-80BB-985926632CFB}"/>
          </ac:spMkLst>
        </pc:spChg>
      </pc:sldChg>
      <pc:sldChg chg="addSp modSp mod modAnim">
        <pc:chgData name="Erik P. Willems" userId="692ccc98-9f65-44a7-b02b-175d11b07f7c" providerId="ADAL" clId="{E1A7F6C0-FE60-42F1-A84C-8BC029E627F0}" dt="2024-04-29T09:56:10.767" v="3985" actId="14100"/>
        <pc:sldMkLst>
          <pc:docMk/>
          <pc:sldMk cId="1914584055" sldId="285"/>
        </pc:sldMkLst>
        <pc:spChg chg="add mod">
          <ac:chgData name="Erik P. Willems" userId="692ccc98-9f65-44a7-b02b-175d11b07f7c" providerId="ADAL" clId="{E1A7F6C0-FE60-42F1-A84C-8BC029E627F0}" dt="2024-04-29T09:56:10.767" v="3985" actId="14100"/>
          <ac:spMkLst>
            <pc:docMk/>
            <pc:sldMk cId="1914584055" sldId="285"/>
            <ac:spMk id="2" creationId="{8A44F7EA-FCE6-4D5B-8E3F-3FCF86D3E3D1}"/>
          </ac:spMkLst>
        </pc:spChg>
      </pc:sldChg>
      <pc:sldChg chg="addSp modSp mod modAnim modNotesTx">
        <pc:chgData name="Erik P. Willems" userId="692ccc98-9f65-44a7-b02b-175d11b07f7c" providerId="ADAL" clId="{E1A7F6C0-FE60-42F1-A84C-8BC029E627F0}" dt="2024-04-29T10:19:29.653" v="4239" actId="114"/>
        <pc:sldMkLst>
          <pc:docMk/>
          <pc:sldMk cId="3023232340" sldId="286"/>
        </pc:sldMkLst>
        <pc:spChg chg="add mod">
          <ac:chgData name="Erik P. Willems" userId="692ccc98-9f65-44a7-b02b-175d11b07f7c" providerId="ADAL" clId="{E1A7F6C0-FE60-42F1-A84C-8BC029E627F0}" dt="2024-04-29T10:16:20.725" v="4153" actId="207"/>
          <ac:spMkLst>
            <pc:docMk/>
            <pc:sldMk cId="3023232340" sldId="286"/>
            <ac:spMk id="2" creationId="{EC99FAB2-9346-0FC2-A6FB-E41A6164B5CA}"/>
          </ac:spMkLst>
        </pc:spChg>
        <pc:spChg chg="add mod">
          <ac:chgData name="Erik P. Willems" userId="692ccc98-9f65-44a7-b02b-175d11b07f7c" providerId="ADAL" clId="{E1A7F6C0-FE60-42F1-A84C-8BC029E627F0}" dt="2024-04-29T10:16:28.972" v="4155" actId="1076"/>
          <ac:spMkLst>
            <pc:docMk/>
            <pc:sldMk cId="3023232340" sldId="286"/>
            <ac:spMk id="4" creationId="{CF3D9F88-1F9F-92EF-22D5-F429079A9B50}"/>
          </ac:spMkLst>
        </pc:spChg>
        <pc:spChg chg="add mod">
          <ac:chgData name="Erik P. Willems" userId="692ccc98-9f65-44a7-b02b-175d11b07f7c" providerId="ADAL" clId="{E1A7F6C0-FE60-42F1-A84C-8BC029E627F0}" dt="2024-04-29T10:16:49.198" v="4158" actId="208"/>
          <ac:spMkLst>
            <pc:docMk/>
            <pc:sldMk cId="3023232340" sldId="286"/>
            <ac:spMk id="5" creationId="{28D256E7-7380-FE24-5121-2FE3185D71D8}"/>
          </ac:spMkLst>
        </pc:spChg>
        <pc:spChg chg="add mod">
          <ac:chgData name="Erik P. Willems" userId="692ccc98-9f65-44a7-b02b-175d11b07f7c" providerId="ADAL" clId="{E1A7F6C0-FE60-42F1-A84C-8BC029E627F0}" dt="2024-04-29T10:16:55.142" v="4160" actId="1076"/>
          <ac:spMkLst>
            <pc:docMk/>
            <pc:sldMk cId="3023232340" sldId="286"/>
            <ac:spMk id="6" creationId="{5C3564E0-32B5-A1A0-42AE-E8C4647DDAB1}"/>
          </ac:spMkLst>
        </pc:spChg>
        <pc:spChg chg="add mod">
          <ac:chgData name="Erik P. Willems" userId="692ccc98-9f65-44a7-b02b-175d11b07f7c" providerId="ADAL" clId="{E1A7F6C0-FE60-42F1-A84C-8BC029E627F0}" dt="2024-04-29T10:19:26.690" v="4238" actId="114"/>
          <ac:spMkLst>
            <pc:docMk/>
            <pc:sldMk cId="3023232340" sldId="286"/>
            <ac:spMk id="7" creationId="{29CD28B4-99F2-4EA8-59BE-1264C065A693}"/>
          </ac:spMkLst>
        </pc:spChg>
        <pc:spChg chg="add mod">
          <ac:chgData name="Erik P. Willems" userId="692ccc98-9f65-44a7-b02b-175d11b07f7c" providerId="ADAL" clId="{E1A7F6C0-FE60-42F1-A84C-8BC029E627F0}" dt="2024-04-29T10:19:29.653" v="4239" actId="114"/>
          <ac:spMkLst>
            <pc:docMk/>
            <pc:sldMk cId="3023232340" sldId="286"/>
            <ac:spMk id="8" creationId="{77F9CCAC-7FE9-12F3-988D-C6338E0E5CE8}"/>
          </ac:spMkLst>
        </pc:spChg>
      </pc:sldChg>
      <pc:sldChg chg="addSp modSp mod modAnim">
        <pc:chgData name="Erik P. Willems" userId="692ccc98-9f65-44a7-b02b-175d11b07f7c" providerId="ADAL" clId="{E1A7F6C0-FE60-42F1-A84C-8BC029E627F0}" dt="2024-04-29T08:46:12.389" v="2894" actId="14100"/>
        <pc:sldMkLst>
          <pc:docMk/>
          <pc:sldMk cId="2293040748" sldId="287"/>
        </pc:sldMkLst>
        <pc:spChg chg="add mod">
          <ac:chgData name="Erik P. Willems" userId="692ccc98-9f65-44a7-b02b-175d11b07f7c" providerId="ADAL" clId="{E1A7F6C0-FE60-42F1-A84C-8BC029E627F0}" dt="2024-04-29T08:46:12.389" v="2894" actId="14100"/>
          <ac:spMkLst>
            <pc:docMk/>
            <pc:sldMk cId="2293040748" sldId="287"/>
            <ac:spMk id="2" creationId="{F6EBFC04-41FF-6DB4-21F1-ED6DBE6A8A5A}"/>
          </ac:spMkLst>
        </pc:spChg>
      </pc:sldChg>
      <pc:sldChg chg="addSp modSp mod modAnim">
        <pc:chgData name="Erik P. Willems" userId="692ccc98-9f65-44a7-b02b-175d11b07f7c" providerId="ADAL" clId="{E1A7F6C0-FE60-42F1-A84C-8BC029E627F0}" dt="2024-04-29T10:19:56.568" v="4242" actId="14100"/>
        <pc:sldMkLst>
          <pc:docMk/>
          <pc:sldMk cId="8378547" sldId="288"/>
        </pc:sldMkLst>
        <pc:spChg chg="add mod">
          <ac:chgData name="Erik P. Willems" userId="692ccc98-9f65-44a7-b02b-175d11b07f7c" providerId="ADAL" clId="{E1A7F6C0-FE60-42F1-A84C-8BC029E627F0}" dt="2024-04-29T10:19:56.568" v="4242" actId="14100"/>
          <ac:spMkLst>
            <pc:docMk/>
            <pc:sldMk cId="8378547" sldId="288"/>
            <ac:spMk id="2" creationId="{1C948D2A-33DA-A15F-D72B-3E596499451D}"/>
          </ac:spMkLst>
        </pc:spChg>
      </pc:sldChg>
      <pc:sldChg chg="addSp modSp mod modAnim modNotesTx">
        <pc:chgData name="Erik P. Willems" userId="692ccc98-9f65-44a7-b02b-175d11b07f7c" providerId="ADAL" clId="{E1A7F6C0-FE60-42F1-A84C-8BC029E627F0}" dt="2024-04-29T08:48:05.691" v="2943" actId="14100"/>
        <pc:sldMkLst>
          <pc:docMk/>
          <pc:sldMk cId="3294988074" sldId="290"/>
        </pc:sldMkLst>
        <pc:spChg chg="add mod">
          <ac:chgData name="Erik P. Willems" userId="692ccc98-9f65-44a7-b02b-175d11b07f7c" providerId="ADAL" clId="{E1A7F6C0-FE60-42F1-A84C-8BC029E627F0}" dt="2024-04-29T08:48:05.691" v="2943" actId="14100"/>
          <ac:spMkLst>
            <pc:docMk/>
            <pc:sldMk cId="3294988074" sldId="290"/>
            <ac:spMk id="2" creationId="{765530DA-F80F-035C-30E8-3B21735EF83D}"/>
          </ac:spMkLst>
        </pc:spChg>
      </pc:sldChg>
      <pc:sldChg chg="addSp modSp mod modAnim">
        <pc:chgData name="Erik P. Willems" userId="692ccc98-9f65-44a7-b02b-175d11b07f7c" providerId="ADAL" clId="{E1A7F6C0-FE60-42F1-A84C-8BC029E627F0}" dt="2024-04-29T08:49:42.296" v="2951" actId="14100"/>
        <pc:sldMkLst>
          <pc:docMk/>
          <pc:sldMk cId="2782764282" sldId="292"/>
        </pc:sldMkLst>
        <pc:spChg chg="add mod">
          <ac:chgData name="Erik P. Willems" userId="692ccc98-9f65-44a7-b02b-175d11b07f7c" providerId="ADAL" clId="{E1A7F6C0-FE60-42F1-A84C-8BC029E627F0}" dt="2024-04-29T08:49:24.992" v="2946" actId="14100"/>
          <ac:spMkLst>
            <pc:docMk/>
            <pc:sldMk cId="2782764282" sldId="292"/>
            <ac:spMk id="2" creationId="{B6F36A85-23A4-9EAF-7FF8-EE367D6E32DD}"/>
          </ac:spMkLst>
        </pc:spChg>
        <pc:spChg chg="add mod">
          <ac:chgData name="Erik P. Willems" userId="692ccc98-9f65-44a7-b02b-175d11b07f7c" providerId="ADAL" clId="{E1A7F6C0-FE60-42F1-A84C-8BC029E627F0}" dt="2024-04-29T08:49:30.250" v="2948" actId="1076"/>
          <ac:spMkLst>
            <pc:docMk/>
            <pc:sldMk cId="2782764282" sldId="292"/>
            <ac:spMk id="4" creationId="{88FB9F7E-8F09-CB23-8C05-95AF2E7C12D6}"/>
          </ac:spMkLst>
        </pc:spChg>
        <pc:spChg chg="add mod">
          <ac:chgData name="Erik P. Willems" userId="692ccc98-9f65-44a7-b02b-175d11b07f7c" providerId="ADAL" clId="{E1A7F6C0-FE60-42F1-A84C-8BC029E627F0}" dt="2024-04-29T08:49:42.296" v="2951" actId="14100"/>
          <ac:spMkLst>
            <pc:docMk/>
            <pc:sldMk cId="2782764282" sldId="292"/>
            <ac:spMk id="5" creationId="{EF0CA638-EF07-5DE4-79A5-76519D2C80C7}"/>
          </ac:spMkLst>
        </pc:spChg>
      </pc:sldChg>
      <pc:sldChg chg="addSp delSp modSp mod delAnim modAnim">
        <pc:chgData name="Erik P. Willems" userId="692ccc98-9f65-44a7-b02b-175d11b07f7c" providerId="ADAL" clId="{E1A7F6C0-FE60-42F1-A84C-8BC029E627F0}" dt="2024-04-29T09:57:34.003" v="3987" actId="478"/>
        <pc:sldMkLst>
          <pc:docMk/>
          <pc:sldMk cId="169252973" sldId="293"/>
        </pc:sldMkLst>
        <pc:spChg chg="add del mod">
          <ac:chgData name="Erik P. Willems" userId="692ccc98-9f65-44a7-b02b-175d11b07f7c" providerId="ADAL" clId="{E1A7F6C0-FE60-42F1-A84C-8BC029E627F0}" dt="2024-04-29T09:57:34.003" v="3987" actId="478"/>
          <ac:spMkLst>
            <pc:docMk/>
            <pc:sldMk cId="169252973" sldId="293"/>
            <ac:spMk id="2" creationId="{CF1E6CD2-D4E0-B74C-4E78-E8BE138FED4B}"/>
          </ac:spMkLst>
        </pc:spChg>
      </pc:sldChg>
      <pc:sldChg chg="addSp delSp modSp mod modAnim">
        <pc:chgData name="Erik P. Willems" userId="692ccc98-9f65-44a7-b02b-175d11b07f7c" providerId="ADAL" clId="{E1A7F6C0-FE60-42F1-A84C-8BC029E627F0}" dt="2024-04-29T10:22:03.168" v="4246" actId="1035"/>
        <pc:sldMkLst>
          <pc:docMk/>
          <pc:sldMk cId="198895091" sldId="295"/>
        </pc:sldMkLst>
        <pc:spChg chg="add mod">
          <ac:chgData name="Erik P. Willems" userId="692ccc98-9f65-44a7-b02b-175d11b07f7c" providerId="ADAL" clId="{E1A7F6C0-FE60-42F1-A84C-8BC029E627F0}" dt="2024-04-29T10:21:54.896" v="4244" actId="114"/>
          <ac:spMkLst>
            <pc:docMk/>
            <pc:sldMk cId="198895091" sldId="295"/>
            <ac:spMk id="2" creationId="{A107FC52-0B7E-E4A5-D9B6-D3EC75408F11}"/>
          </ac:spMkLst>
        </pc:spChg>
        <pc:spChg chg="add del">
          <ac:chgData name="Erik P. Willems" userId="692ccc98-9f65-44a7-b02b-175d11b07f7c" providerId="ADAL" clId="{E1A7F6C0-FE60-42F1-A84C-8BC029E627F0}" dt="2024-04-29T08:51:49.327" v="3007" actId="478"/>
          <ac:spMkLst>
            <pc:docMk/>
            <pc:sldMk cId="198895091" sldId="295"/>
            <ac:spMk id="4" creationId="{BA28082E-86A4-0A06-EE4B-9619CBE8A362}"/>
          </ac:spMkLst>
        </pc:spChg>
        <pc:spChg chg="add mod">
          <ac:chgData name="Erik P. Willems" userId="692ccc98-9f65-44a7-b02b-175d11b07f7c" providerId="ADAL" clId="{E1A7F6C0-FE60-42F1-A84C-8BC029E627F0}" dt="2024-04-29T10:22:03.168" v="4246" actId="1035"/>
          <ac:spMkLst>
            <pc:docMk/>
            <pc:sldMk cId="198895091" sldId="295"/>
            <ac:spMk id="11" creationId="{D024E35A-5F46-6EAF-6A7D-99F68267BBDD}"/>
          </ac:spMkLst>
        </pc:spChg>
        <pc:cxnChg chg="add mod">
          <ac:chgData name="Erik P. Willems" userId="692ccc98-9f65-44a7-b02b-175d11b07f7c" providerId="ADAL" clId="{E1A7F6C0-FE60-42F1-A84C-8BC029E627F0}" dt="2024-04-29T08:53:19.324" v="3082" actId="14100"/>
          <ac:cxnSpMkLst>
            <pc:docMk/>
            <pc:sldMk cId="198895091" sldId="295"/>
            <ac:cxnSpMk id="6" creationId="{4CEA2684-17A7-AAD5-E354-E1E90B42DD95}"/>
          </ac:cxnSpMkLst>
        </pc:cxnChg>
      </pc:sldChg>
      <pc:sldChg chg="addSp delSp modSp mod delAnim modAnim modNotesTx">
        <pc:chgData name="Erik P. Willems" userId="692ccc98-9f65-44a7-b02b-175d11b07f7c" providerId="ADAL" clId="{E1A7F6C0-FE60-42F1-A84C-8BC029E627F0}" dt="2024-04-29T09:58:35.544" v="3995" actId="478"/>
        <pc:sldMkLst>
          <pc:docMk/>
          <pc:sldMk cId="2002049330" sldId="296"/>
        </pc:sldMkLst>
        <pc:spChg chg="add del mod">
          <ac:chgData name="Erik P. Willems" userId="692ccc98-9f65-44a7-b02b-175d11b07f7c" providerId="ADAL" clId="{E1A7F6C0-FE60-42F1-A84C-8BC029E627F0}" dt="2024-04-29T09:58:35.544" v="3995" actId="478"/>
          <ac:spMkLst>
            <pc:docMk/>
            <pc:sldMk cId="2002049330" sldId="296"/>
            <ac:spMk id="2" creationId="{1DEB81B6-91E4-F8D7-838E-12EE1C01024E}"/>
          </ac:spMkLst>
        </pc:spChg>
      </pc:sldChg>
      <pc:sldChg chg="addSp modSp mod modAnim">
        <pc:chgData name="Erik P. Willems" userId="692ccc98-9f65-44a7-b02b-175d11b07f7c" providerId="ADAL" clId="{E1A7F6C0-FE60-42F1-A84C-8BC029E627F0}" dt="2024-04-29T08:57:37.618" v="3277"/>
        <pc:sldMkLst>
          <pc:docMk/>
          <pc:sldMk cId="2358614124" sldId="297"/>
        </pc:sldMkLst>
        <pc:spChg chg="add mod">
          <ac:chgData name="Erik P. Willems" userId="692ccc98-9f65-44a7-b02b-175d11b07f7c" providerId="ADAL" clId="{E1A7F6C0-FE60-42F1-A84C-8BC029E627F0}" dt="2024-04-29T08:57:26.724" v="3276" actId="207"/>
          <ac:spMkLst>
            <pc:docMk/>
            <pc:sldMk cId="2358614124" sldId="297"/>
            <ac:spMk id="2" creationId="{0837651A-149C-E85A-0851-15CF7B4C4116}"/>
          </ac:spMkLst>
        </pc:spChg>
        <pc:cxnChg chg="add mod">
          <ac:chgData name="Erik P. Willems" userId="692ccc98-9f65-44a7-b02b-175d11b07f7c" providerId="ADAL" clId="{E1A7F6C0-FE60-42F1-A84C-8BC029E627F0}" dt="2024-04-29T08:57:16.106" v="3275" actId="208"/>
          <ac:cxnSpMkLst>
            <pc:docMk/>
            <pc:sldMk cId="2358614124" sldId="297"/>
            <ac:cxnSpMk id="5" creationId="{D9B17543-F19C-0128-580E-E960A0C172AB}"/>
          </ac:cxnSpMkLst>
        </pc:cxnChg>
      </pc:sldChg>
      <pc:sldChg chg="addSp modSp mod modAnim">
        <pc:chgData name="Erik P. Willems" userId="692ccc98-9f65-44a7-b02b-175d11b07f7c" providerId="ADAL" clId="{E1A7F6C0-FE60-42F1-A84C-8BC029E627F0}" dt="2024-04-29T08:58:42.562" v="3280" actId="14100"/>
        <pc:sldMkLst>
          <pc:docMk/>
          <pc:sldMk cId="1891820920" sldId="299"/>
        </pc:sldMkLst>
        <pc:spChg chg="add mod">
          <ac:chgData name="Erik P. Willems" userId="692ccc98-9f65-44a7-b02b-175d11b07f7c" providerId="ADAL" clId="{E1A7F6C0-FE60-42F1-A84C-8BC029E627F0}" dt="2024-04-29T08:58:42.562" v="3280" actId="14100"/>
          <ac:spMkLst>
            <pc:docMk/>
            <pc:sldMk cId="1891820920" sldId="299"/>
            <ac:spMk id="2" creationId="{E3F39904-0B2D-DF72-2C22-91965C415DA5}"/>
          </ac:spMkLst>
        </pc:spChg>
      </pc:sldChg>
      <pc:sldChg chg="addSp modSp mod modAnim">
        <pc:chgData name="Erik P. Willems" userId="692ccc98-9f65-44a7-b02b-175d11b07f7c" providerId="ADAL" clId="{E1A7F6C0-FE60-42F1-A84C-8BC029E627F0}" dt="2024-04-29T09:11:26.345" v="3728"/>
        <pc:sldMkLst>
          <pc:docMk/>
          <pc:sldMk cId="19943354" sldId="300"/>
        </pc:sldMkLst>
        <pc:spChg chg="add mod">
          <ac:chgData name="Erik P. Willems" userId="692ccc98-9f65-44a7-b02b-175d11b07f7c" providerId="ADAL" clId="{E1A7F6C0-FE60-42F1-A84C-8BC029E627F0}" dt="2024-04-29T09:08:59.717" v="3684" actId="1076"/>
          <ac:spMkLst>
            <pc:docMk/>
            <pc:sldMk cId="19943354" sldId="300"/>
            <ac:spMk id="2" creationId="{087F1D17-5158-2052-FAD8-FC590021450F}"/>
          </ac:spMkLst>
        </pc:spChg>
        <pc:spChg chg="add mod">
          <ac:chgData name="Erik P. Willems" userId="692ccc98-9f65-44a7-b02b-175d11b07f7c" providerId="ADAL" clId="{E1A7F6C0-FE60-42F1-A84C-8BC029E627F0}" dt="2024-04-29T09:03:55.379" v="3527" actId="1038"/>
          <ac:spMkLst>
            <pc:docMk/>
            <pc:sldMk cId="19943354" sldId="300"/>
            <ac:spMk id="4" creationId="{DFAC9D14-C3DD-3410-B51D-AFE329A527AE}"/>
          </ac:spMkLst>
        </pc:spChg>
        <pc:spChg chg="add mod">
          <ac:chgData name="Erik P. Willems" userId="692ccc98-9f65-44a7-b02b-175d11b07f7c" providerId="ADAL" clId="{E1A7F6C0-FE60-42F1-A84C-8BC029E627F0}" dt="2024-04-29T09:11:04.306" v="3725" actId="207"/>
          <ac:spMkLst>
            <pc:docMk/>
            <pc:sldMk cId="19943354" sldId="300"/>
            <ac:spMk id="11" creationId="{74C0EA67-B87C-B085-0D94-BB61DBA7BB2B}"/>
          </ac:spMkLst>
        </pc:spChg>
        <pc:picChg chg="mod">
          <ac:chgData name="Erik P. Willems" userId="692ccc98-9f65-44a7-b02b-175d11b07f7c" providerId="ADAL" clId="{E1A7F6C0-FE60-42F1-A84C-8BC029E627F0}" dt="2024-04-29T09:10:13.864" v="3690" actId="1076"/>
          <ac:picMkLst>
            <pc:docMk/>
            <pc:sldMk cId="19943354" sldId="300"/>
            <ac:picMk id="3" creationId="{D4871849-4B73-2FA6-734F-D70E3791E178}"/>
          </ac:picMkLst>
        </pc:picChg>
        <pc:cxnChg chg="add mod">
          <ac:chgData name="Erik P. Willems" userId="692ccc98-9f65-44a7-b02b-175d11b07f7c" providerId="ADAL" clId="{E1A7F6C0-FE60-42F1-A84C-8BC029E627F0}" dt="2024-04-29T09:08:59.717" v="3684" actId="1076"/>
          <ac:cxnSpMkLst>
            <pc:docMk/>
            <pc:sldMk cId="19943354" sldId="300"/>
            <ac:cxnSpMk id="6" creationId="{675BE964-32C4-F6FC-C9A9-8241DFFF8295}"/>
          </ac:cxnSpMkLst>
        </pc:cxnChg>
        <pc:cxnChg chg="add mod">
          <ac:chgData name="Erik P. Willems" userId="692ccc98-9f65-44a7-b02b-175d11b07f7c" providerId="ADAL" clId="{E1A7F6C0-FE60-42F1-A84C-8BC029E627F0}" dt="2024-04-29T09:04:29.248" v="3533" actId="14100"/>
          <ac:cxnSpMkLst>
            <pc:docMk/>
            <pc:sldMk cId="19943354" sldId="300"/>
            <ac:cxnSpMk id="8" creationId="{88D38D93-CCDF-DBA5-C4B2-E3FB87750286}"/>
          </ac:cxnSpMkLst>
        </pc:cxnChg>
      </pc:sldChg>
      <pc:sldChg chg="addSp delSp modSp mod delAnim modAnim">
        <pc:chgData name="Erik P. Willems" userId="692ccc98-9f65-44a7-b02b-175d11b07f7c" providerId="ADAL" clId="{E1A7F6C0-FE60-42F1-A84C-8BC029E627F0}" dt="2024-04-29T09:13:30.615" v="3742" actId="478"/>
        <pc:sldMkLst>
          <pc:docMk/>
          <pc:sldMk cId="72062869" sldId="302"/>
        </pc:sldMkLst>
        <pc:spChg chg="add del mod">
          <ac:chgData name="Erik P. Willems" userId="692ccc98-9f65-44a7-b02b-175d11b07f7c" providerId="ADAL" clId="{E1A7F6C0-FE60-42F1-A84C-8BC029E627F0}" dt="2024-04-29T09:13:30.615" v="3742" actId="478"/>
          <ac:spMkLst>
            <pc:docMk/>
            <pc:sldMk cId="72062869" sldId="302"/>
            <ac:spMk id="2" creationId="{F9E38A06-1ECA-FEEC-0882-62B16F1063DE}"/>
          </ac:spMkLst>
        </pc:spChg>
        <pc:spChg chg="add del mod">
          <ac:chgData name="Erik P. Willems" userId="692ccc98-9f65-44a7-b02b-175d11b07f7c" providerId="ADAL" clId="{E1A7F6C0-FE60-42F1-A84C-8BC029E627F0}" dt="2024-04-29T09:13:29.172" v="3741" actId="478"/>
          <ac:spMkLst>
            <pc:docMk/>
            <pc:sldMk cId="72062869" sldId="302"/>
            <ac:spMk id="4" creationId="{651CEEEF-62D0-7EEB-329C-769FCC69626D}"/>
          </ac:spMkLst>
        </pc:spChg>
        <pc:spChg chg="add mod">
          <ac:chgData name="Erik P. Willems" userId="692ccc98-9f65-44a7-b02b-175d11b07f7c" providerId="ADAL" clId="{E1A7F6C0-FE60-42F1-A84C-8BC029E627F0}" dt="2024-04-29T09:13:18.287" v="3737" actId="14100"/>
          <ac:spMkLst>
            <pc:docMk/>
            <pc:sldMk cId="72062869" sldId="302"/>
            <ac:spMk id="5" creationId="{41B175EA-22DD-C5ED-3932-77F5E565FF73}"/>
          </ac:spMkLst>
        </pc:spChg>
        <pc:spChg chg="add mod">
          <ac:chgData name="Erik P. Willems" userId="692ccc98-9f65-44a7-b02b-175d11b07f7c" providerId="ADAL" clId="{E1A7F6C0-FE60-42F1-A84C-8BC029E627F0}" dt="2024-04-29T09:13:27.121" v="3740" actId="14100"/>
          <ac:spMkLst>
            <pc:docMk/>
            <pc:sldMk cId="72062869" sldId="302"/>
            <ac:spMk id="6" creationId="{AF37DE7A-CAA1-FC96-0868-E3862C782D8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2A8560-44A9-4ECB-A072-3CF8F8AB1014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C1D93-3034-40F9-BC9F-4ED2DBCD280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2905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ended last week’s lecture with looking at some strategies to fit explanatory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1D93-3034-40F9-BC9F-4ED2DBCD280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2668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Would need much more context here as well, to be able to more properly interpret these effect sizes: e.g. smoking 1 cigarette per day, smoking 5 vape pods per day?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1D93-3034-40F9-BC9F-4ED2DBCD280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8546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P-values, effect sizes are tools, not excuses to not think critically about your findings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1D93-3034-40F9-BC9F-4ED2DBCD280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3810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Another tool that can help to critically interpret your results are confidence intervals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1D93-3034-40F9-BC9F-4ED2DBCD280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495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It’s an indication of how confident you are about the magnitude of the effect you observed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1D93-3034-40F9-BC9F-4ED2DBCD280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9695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interpreting p-values in absolute terms is tricky, perhaps interpreting them in relative terms Can be informative…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1D93-3034-40F9-BC9F-4ED2DBCD280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9034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Dsitinction</a:t>
            </a:r>
            <a:r>
              <a:rPr lang="en-GB" dirty="0"/>
              <a:t> between unique and shared variability explained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1D93-3034-40F9-BC9F-4ED2DBCD2800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5562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1D93-3034-40F9-BC9F-4ED2DBCD280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14543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BREAK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1D93-3034-40F9-BC9F-4ED2DBCD280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39697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Similar p-values, yet differences in relative explanatory importance: “last fish” and “amalgam”</a:t>
            </a:r>
          </a:p>
          <a:p>
            <a:r>
              <a:rPr lang="en-GB" dirty="0"/>
              <a:t>Different p-values, yet similar relative explanatory importance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1D93-3034-40F9-BC9F-4ED2DBCD280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4628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Statistics can only reveal association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1D93-3034-40F9-BC9F-4ED2DBCD2800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3457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Link on OLAT, under Homework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1D93-3034-40F9-BC9F-4ED2DBCD280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0081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1D93-3034-40F9-BC9F-4ED2DBCD2800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37279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Beyond the scope of an introductory stats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1D93-3034-40F9-BC9F-4ED2DBCD2800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2743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 the sole reason for the reproducibility crises, but most certainly an important contributing factor!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1D93-3034-40F9-BC9F-4ED2DBCD280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160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Rather sobering, but also full of pointers to improve!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1D93-3034-40F9-BC9F-4ED2DBCD280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086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Non-directional hypothesis vs. directional hypothesis. In biology, more so than medicine, strict use of two-tailed tests to keep </a:t>
            </a:r>
            <a:r>
              <a:rPr lang="en-GB" dirty="0" err="1"/>
              <a:t>tigter</a:t>
            </a:r>
            <a:r>
              <a:rPr lang="en-GB" dirty="0"/>
              <a:t> control over Type I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1D93-3034-40F9-BC9F-4ED2DBCD280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693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seem to have gotten stuck in the </a:t>
            </a:r>
            <a:r>
              <a:rPr lang="en-GB" i="1" dirty="0"/>
              <a:t>status quo</a:t>
            </a:r>
            <a:r>
              <a:rPr lang="en-GB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1D93-3034-40F9-BC9F-4ED2DBCD280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8512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mean could e.g. be the beta in a linear model, the error bars reflect the SE from the summary table.</a:t>
            </a:r>
          </a:p>
          <a:p>
            <a:r>
              <a:rPr lang="en-GB" dirty="0"/>
              <a:t>Right panel: not very certain, but there could be a large effect vs. quite certain that there is a small effect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1D93-3034-40F9-BC9F-4ED2DBCD280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0314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Small sample 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1D93-3034-40F9-BC9F-4ED2DBCD280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6990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Interpreting p as a continuous measure of relevance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BC1D93-3034-40F9-BC9F-4ED2DBCD280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2751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9E67D-753A-A8A3-F96A-360DF6C8E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6085D5-A27F-2AE0-F740-189DDD8E93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328DD-C569-3460-24F7-D5A6655B8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05679-BAC2-47F7-BA39-7CC3EF0F5A6C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20E8C-DC65-8E72-277B-4BFDACCEF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13079-1F7F-8ADD-28D9-6BBA9EDC3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4614-775F-4DD9-9769-8682404B6D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815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1F6D6-78F3-0AF1-F147-84F509435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AE33DC-2B1F-C409-0FD8-BCED3CA7A9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0C73E-F903-2023-C0EB-952497DD3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05679-BAC2-47F7-BA39-7CC3EF0F5A6C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D289B-17DF-18E5-6EA3-CEE950C82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98EB86-F012-296E-6BA2-84DA26921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4614-775F-4DD9-9769-8682404B6D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9915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03E7EF-8CBB-A51D-4F8F-49A27183D4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5512FD-0FE1-635F-4084-C3561AF6C3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A528FB-7E50-EF7B-4286-82D6DE556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05679-BAC2-47F7-BA39-7CC3EF0F5A6C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BD5F4-8A9A-E7F3-4C53-6981F2311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6469E4-A19D-BAB2-D591-44E14DBC9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4614-775F-4DD9-9769-8682404B6D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2624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7AE29-C1B0-2E60-E1AC-274D07966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EE944-8E6E-8557-33D1-87A2FDC6D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0CD75-CEAE-0DF9-E091-82C88D544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05679-BAC2-47F7-BA39-7CC3EF0F5A6C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F9B86-FD57-A013-37C9-F0FB28732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931DC-7E36-B86F-2921-53C4D43CC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4614-775F-4DD9-9769-8682404B6D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2466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E4E99-FA46-0ECA-0D45-DEBD361BB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555E1-B3B0-158A-089F-2503E5675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2CD2C-9E2D-333E-35E4-6B53C340C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05679-BAC2-47F7-BA39-7CC3EF0F5A6C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DE907C-6470-30CE-3064-F781D166B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9E62A-458D-8A97-AA18-F46933498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4614-775F-4DD9-9769-8682404B6D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233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E17A8-CA94-12CB-9D42-575116108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73533-0547-E624-10D4-C98CEF47A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8F85FC-D068-A6DC-0015-7EB2D5E769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F83797-717B-8935-3737-9ABCC1907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05679-BAC2-47F7-BA39-7CC3EF0F5A6C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5B067-C09B-FF3C-46F1-445BBE10F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98DE60-8251-293F-366E-3A1B56604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4614-775F-4DD9-9769-8682404B6D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053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EA85-80CC-9428-CFEF-BB265495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DEE7C-2E11-7DBE-CF44-8614147809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2D8DC1-180E-C074-4B44-691C024FC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998F72-D1D0-93EF-61E5-91A81C7E08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A66A32-9BA4-2355-873D-44CEA7C7F5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D1BD3E-9E26-CB8B-9BBA-6E456FECF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05679-BAC2-47F7-BA39-7CC3EF0F5A6C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0D8B17-C70E-BA73-F2E6-52B98DCB6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9BC0EB-E5B2-4561-CC43-52A839D66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4614-775F-4DD9-9769-8682404B6D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9723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FFDA6-E3DC-43A5-F5D5-9179A935C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8FCAB1-D25D-E7BF-68B7-175613C32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05679-BAC2-47F7-BA39-7CC3EF0F5A6C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6601C4-BB7F-2C49-1FD8-07111E098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088C14-2417-AC8A-A090-C7A01F4F5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4614-775F-4DD9-9769-8682404B6D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2549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EE1888-A2F1-A23A-2EBE-DEB77A1E5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05679-BAC2-47F7-BA39-7CC3EF0F5A6C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B80DAD-8E43-D4A4-EEA8-F44A6D866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F788E-F48E-E503-31E3-30F143C5A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4614-775F-4DD9-9769-8682404B6D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5623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B7AF9-4EDF-2F75-FAFC-865DD2ACA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BF027-1BD2-D0C6-D98F-5D0D3ED96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FD97D-9987-03FE-E755-62870D335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5CB414-BEF4-9D22-ABAD-232499C6D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05679-BAC2-47F7-BA39-7CC3EF0F5A6C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AE5E5-2117-8F53-27F7-4A370145D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658FDC-E25E-8290-1169-FDAAA8F83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4614-775F-4DD9-9769-8682404B6D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0266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CC896-3E29-C435-D89D-1DF588A9B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BB27F9-898B-080A-5640-C0AE6EDCCE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8212F8-6906-B2BC-2955-EC2876FE8D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B83CD-EA08-26DC-693C-1DF5CEAC8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05679-BAC2-47F7-BA39-7CC3EF0F5A6C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339AD3-CCF4-9A11-CD90-9B5D606A0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CE10AD-8152-B24E-BBA7-13267B591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D4614-775F-4DD9-9769-8682404B6D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4231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AE0A42-BC92-21C2-C532-45F47AAEE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7A33B-4E9D-9819-60C7-0CD76C0F54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C9F315-EF97-1E8F-C615-53C54AA886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505679-BAC2-47F7-BA39-7CC3EF0F5A6C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F6ECE-84DB-6C33-B0EA-D667F8FDEF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A12BB4-EB38-8570-F7CF-142CFF8E2E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3D4614-775F-4DD9-9769-8682404B6D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825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EB1508-BBC8-E5FE-D160-10C9FF635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411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BC55DF-64AA-8D01-2AB6-CE3425854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CDD129D-4A75-E3B1-2AB2-5F7FBF06FE0A}"/>
              </a:ext>
            </a:extLst>
          </p:cNvPr>
          <p:cNvSpPr/>
          <p:nvPr/>
        </p:nvSpPr>
        <p:spPr>
          <a:xfrm>
            <a:off x="5100705" y="4498325"/>
            <a:ext cx="2010813" cy="9144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185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6FBF23-02AB-D2B7-0C64-5BBE72A55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BB650F-3DC5-1CE2-C154-685C810C9030}"/>
              </a:ext>
            </a:extLst>
          </p:cNvPr>
          <p:cNvSpPr/>
          <p:nvPr/>
        </p:nvSpPr>
        <p:spPr>
          <a:xfrm>
            <a:off x="672841" y="921427"/>
            <a:ext cx="9809071" cy="35873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F1EAC1-A784-A966-8955-5AD4B11CE348}"/>
              </a:ext>
            </a:extLst>
          </p:cNvPr>
          <p:cNvSpPr txBox="1"/>
          <p:nvPr/>
        </p:nvSpPr>
        <p:spPr>
          <a:xfrm>
            <a:off x="3064935" y="5799670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Non-directional hypothesis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401E06-BD21-0347-BAA2-E5CFCA6FEDCE}"/>
              </a:ext>
            </a:extLst>
          </p:cNvPr>
          <p:cNvSpPr txBox="1"/>
          <p:nvPr/>
        </p:nvSpPr>
        <p:spPr>
          <a:xfrm>
            <a:off x="6498166" y="5799670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Directional hypothesis</a:t>
            </a:r>
          </a:p>
        </p:txBody>
      </p:sp>
    </p:spTree>
    <p:extLst>
      <p:ext uri="{BB962C8B-B14F-4D97-AF65-F5344CB8AC3E}">
        <p14:creationId xmlns:p14="http://schemas.microsoft.com/office/powerpoint/2010/main" val="146200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B0C26C-B8EB-FABB-1843-6387A19C1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60FF243-1F55-7709-704D-86E8CBE8C032}"/>
              </a:ext>
            </a:extLst>
          </p:cNvPr>
          <p:cNvCxnSpPr>
            <a:cxnSpLocks/>
          </p:cNvCxnSpPr>
          <p:nvPr/>
        </p:nvCxnSpPr>
        <p:spPr>
          <a:xfrm>
            <a:off x="8707967" y="5177367"/>
            <a:ext cx="0" cy="4741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DDD3D1B-0C8A-9700-60E1-D352027C169A}"/>
              </a:ext>
            </a:extLst>
          </p:cNvPr>
          <p:cNvSpPr txBox="1"/>
          <p:nvPr/>
        </p:nvSpPr>
        <p:spPr>
          <a:xfrm>
            <a:off x="7226302" y="5651500"/>
            <a:ext cx="2992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Science progresses through </a:t>
            </a:r>
            <a:r>
              <a:rPr lang="en-GB" u="sng" dirty="0">
                <a:solidFill>
                  <a:srgbClr val="C00000"/>
                </a:solidFill>
              </a:rPr>
              <a:t>falsification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3DB811-33CF-6D6E-0173-646D77BDDF9E}"/>
              </a:ext>
            </a:extLst>
          </p:cNvPr>
          <p:cNvSpPr/>
          <p:nvPr/>
        </p:nvSpPr>
        <p:spPr>
          <a:xfrm>
            <a:off x="7226302" y="1598279"/>
            <a:ext cx="4175528" cy="35873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AD6F26-7B5E-BBAC-D643-6B006504A4B4}"/>
              </a:ext>
            </a:extLst>
          </p:cNvPr>
          <p:cNvSpPr/>
          <p:nvPr/>
        </p:nvSpPr>
        <p:spPr>
          <a:xfrm>
            <a:off x="4046126" y="2665079"/>
            <a:ext cx="1223592" cy="35873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979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4C6E1E-876E-DA45-6C35-3EF3F0D6F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3205F1-4C77-C6E2-33D4-7C116BDBCC19}"/>
              </a:ext>
            </a:extLst>
          </p:cNvPr>
          <p:cNvSpPr txBox="1"/>
          <p:nvPr/>
        </p:nvSpPr>
        <p:spPr>
          <a:xfrm>
            <a:off x="4538160" y="5333471"/>
            <a:ext cx="3115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We’re stuck in the </a:t>
            </a:r>
            <a:r>
              <a:rPr lang="en-GB" i="1" dirty="0">
                <a:solidFill>
                  <a:srgbClr val="C00000"/>
                </a:solidFill>
              </a:rPr>
              <a:t>status quo</a:t>
            </a:r>
            <a:r>
              <a:rPr lang="en-GB" dirty="0">
                <a:solidFill>
                  <a:srgbClr val="C0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22097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E1775C-E223-53FD-DBB8-86665B1A2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09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ECF71E-99D1-07F5-28CB-793027D6E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F56A61C-BE06-7AD0-0F4F-3D2BFDED894C}"/>
              </a:ext>
            </a:extLst>
          </p:cNvPr>
          <p:cNvCxnSpPr>
            <a:cxnSpLocks/>
          </p:cNvCxnSpPr>
          <p:nvPr/>
        </p:nvCxnSpPr>
        <p:spPr>
          <a:xfrm>
            <a:off x="6096000" y="4784561"/>
            <a:ext cx="0" cy="4741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335BE32-9541-8377-D922-A337023D0613}"/>
              </a:ext>
            </a:extLst>
          </p:cNvPr>
          <p:cNvSpPr txBox="1"/>
          <p:nvPr/>
        </p:nvSpPr>
        <p:spPr>
          <a:xfrm>
            <a:off x="3996151" y="5258694"/>
            <a:ext cx="4214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Again:</a:t>
            </a:r>
          </a:p>
          <a:p>
            <a:pPr algn="ctr"/>
            <a:r>
              <a:rPr lang="en-GB" dirty="0">
                <a:solidFill>
                  <a:schemeClr val="accent1"/>
                </a:solidFill>
              </a:rPr>
              <a:t>science progresses through falsification</a:t>
            </a:r>
          </a:p>
        </p:txBody>
      </p:sp>
    </p:spTree>
    <p:extLst>
      <p:ext uri="{BB962C8B-B14F-4D97-AF65-F5344CB8AC3E}">
        <p14:creationId xmlns:p14="http://schemas.microsoft.com/office/powerpoint/2010/main" val="4288653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3F6F01-497A-212E-7F24-AA07681C1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4BB6139-9DCD-BEE6-D167-A21746484397}"/>
              </a:ext>
            </a:extLst>
          </p:cNvPr>
          <p:cNvGrpSpPr/>
          <p:nvPr/>
        </p:nvGrpSpPr>
        <p:grpSpPr>
          <a:xfrm>
            <a:off x="4732981" y="4913290"/>
            <a:ext cx="2453431" cy="1743009"/>
            <a:chOff x="7856107" y="4861775"/>
            <a:chExt cx="2453431" cy="174300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F7E59BF-B19A-98D4-8369-AF5467C3C55D}"/>
                </a:ext>
              </a:extLst>
            </p:cNvPr>
            <p:cNvCxnSpPr>
              <a:cxnSpLocks/>
            </p:cNvCxnSpPr>
            <p:nvPr/>
          </p:nvCxnSpPr>
          <p:spPr>
            <a:xfrm>
              <a:off x="8113689" y="4861775"/>
              <a:ext cx="0" cy="14037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8951B52-9625-16B0-E955-8A220196C9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3689" y="6265572"/>
              <a:ext cx="21958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D4A9D0C-DE82-C7F8-6A76-557E8403176B}"/>
                </a:ext>
              </a:extLst>
            </p:cNvPr>
            <p:cNvSpPr/>
            <p:nvPr/>
          </p:nvSpPr>
          <p:spPr>
            <a:xfrm>
              <a:off x="8223161" y="5299656"/>
              <a:ext cx="1957588" cy="907961"/>
            </a:xfrm>
            <a:custGeom>
              <a:avLst/>
              <a:gdLst>
                <a:gd name="connsiteX0" fmla="*/ 0 w 1957588"/>
                <a:gd name="connsiteY0" fmla="*/ 907961 h 907961"/>
                <a:gd name="connsiteX1" fmla="*/ 489397 w 1957588"/>
                <a:gd name="connsiteY1" fmla="*/ 289775 h 907961"/>
                <a:gd name="connsiteX2" fmla="*/ 1957588 w 1957588"/>
                <a:gd name="connsiteY2" fmla="*/ 0 h 90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7588" h="907961">
                  <a:moveTo>
                    <a:pt x="0" y="907961"/>
                  </a:moveTo>
                  <a:cubicBezTo>
                    <a:pt x="81566" y="674531"/>
                    <a:pt x="163132" y="441102"/>
                    <a:pt x="489397" y="289775"/>
                  </a:cubicBezTo>
                  <a:cubicBezTo>
                    <a:pt x="815662" y="138448"/>
                    <a:pt x="1697864" y="9659"/>
                    <a:pt x="1957588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6C3979E-E2DD-53E5-2656-B818654622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23161" y="5087155"/>
              <a:ext cx="1957588" cy="901521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20B955B-2A64-EA8C-2EA0-4A1EB76246C7}"/>
                </a:ext>
              </a:extLst>
            </p:cNvPr>
            <p:cNvSpPr txBox="1"/>
            <p:nvPr/>
          </p:nvSpPr>
          <p:spPr>
            <a:xfrm>
              <a:off x="7856107" y="5383369"/>
              <a:ext cx="2575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/>
                <a:t>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71ACC43-2C9E-F439-97AA-040AE772D949}"/>
                </a:ext>
              </a:extLst>
            </p:cNvPr>
            <p:cNvSpPr txBox="1"/>
            <p:nvPr/>
          </p:nvSpPr>
          <p:spPr>
            <a:xfrm>
              <a:off x="9069946" y="6235452"/>
              <a:ext cx="2575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/>
                <a:t>x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4963682-A4F6-69F0-E709-57D3E5BDA719}"/>
              </a:ext>
            </a:extLst>
          </p:cNvPr>
          <p:cNvSpPr/>
          <p:nvPr/>
        </p:nvSpPr>
        <p:spPr>
          <a:xfrm>
            <a:off x="1299861" y="3910613"/>
            <a:ext cx="3800174" cy="35873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0FE3E7-7B4A-B466-32CA-CAA56FB6EA7A}"/>
              </a:ext>
            </a:extLst>
          </p:cNvPr>
          <p:cNvSpPr/>
          <p:nvPr/>
        </p:nvSpPr>
        <p:spPr>
          <a:xfrm>
            <a:off x="1299861" y="2470055"/>
            <a:ext cx="2061525" cy="35873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3F0C45A-9807-BC42-F398-2C612AC0546E}"/>
              </a:ext>
            </a:extLst>
          </p:cNvPr>
          <p:cNvSpPr/>
          <p:nvPr/>
        </p:nvSpPr>
        <p:spPr>
          <a:xfrm>
            <a:off x="7891697" y="3002382"/>
            <a:ext cx="2166703" cy="35873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1886E3-518A-D5CC-8ACC-4851276AC9F4}"/>
              </a:ext>
            </a:extLst>
          </p:cNvPr>
          <p:cNvSpPr/>
          <p:nvPr/>
        </p:nvSpPr>
        <p:spPr>
          <a:xfrm>
            <a:off x="4016684" y="4475001"/>
            <a:ext cx="1295852" cy="35873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882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81548-FE90-6862-CCD8-C3329B3FD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616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3D0742-5AA0-F60E-1C06-0225685FD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FD53CEF-3362-BA19-66D6-242FDAF626BC}"/>
              </a:ext>
            </a:extLst>
          </p:cNvPr>
          <p:cNvSpPr/>
          <p:nvPr/>
        </p:nvSpPr>
        <p:spPr>
          <a:xfrm>
            <a:off x="707433" y="1478382"/>
            <a:ext cx="6897542" cy="35873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890CC38-1113-8C78-9E2A-039DBBD25CDF}"/>
              </a:ext>
            </a:extLst>
          </p:cNvPr>
          <p:cNvSpPr/>
          <p:nvPr/>
        </p:nvSpPr>
        <p:spPr>
          <a:xfrm>
            <a:off x="5100034" y="5537915"/>
            <a:ext cx="3728434" cy="59886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41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7B2539-BA6D-0667-23BB-E43CCAC5F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83BC9B4-8551-1F2A-2DA0-336D1C28884B}"/>
              </a:ext>
            </a:extLst>
          </p:cNvPr>
          <p:cNvSpPr/>
          <p:nvPr/>
        </p:nvSpPr>
        <p:spPr>
          <a:xfrm>
            <a:off x="5460642" y="3889420"/>
            <a:ext cx="1345843" cy="59886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4EA6CB3-8945-C2A6-20F9-CAB3BE2AFC64}"/>
              </a:ext>
            </a:extLst>
          </p:cNvPr>
          <p:cNvSpPr/>
          <p:nvPr/>
        </p:nvSpPr>
        <p:spPr>
          <a:xfrm>
            <a:off x="5673144" y="3387144"/>
            <a:ext cx="1268569" cy="579549"/>
          </a:xfrm>
          <a:custGeom>
            <a:avLst/>
            <a:gdLst>
              <a:gd name="connsiteX0" fmla="*/ 0 w 1268569"/>
              <a:gd name="connsiteY0" fmla="*/ 579549 h 579549"/>
              <a:gd name="connsiteX1" fmla="*/ 405684 w 1268569"/>
              <a:gd name="connsiteY1" fmla="*/ 180304 h 579549"/>
              <a:gd name="connsiteX2" fmla="*/ 1268569 w 1268569"/>
              <a:gd name="connsiteY2" fmla="*/ 0 h 579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8569" h="579549">
                <a:moveTo>
                  <a:pt x="0" y="579549"/>
                </a:moveTo>
                <a:cubicBezTo>
                  <a:pt x="97128" y="428222"/>
                  <a:pt x="194256" y="276895"/>
                  <a:pt x="405684" y="180304"/>
                </a:cubicBezTo>
                <a:cubicBezTo>
                  <a:pt x="617112" y="83712"/>
                  <a:pt x="942840" y="41856"/>
                  <a:pt x="1268569" y="0"/>
                </a:cubicBezTo>
              </a:path>
            </a:pathLst>
          </a:custGeom>
          <a:noFill/>
          <a:ln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FD1AD6-E974-AC6D-2ECF-CC77EB430D48}"/>
              </a:ext>
            </a:extLst>
          </p:cNvPr>
          <p:cNvSpPr txBox="1"/>
          <p:nvPr/>
        </p:nvSpPr>
        <p:spPr>
          <a:xfrm>
            <a:off x="6941713" y="3202478"/>
            <a:ext cx="2955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However, equally arbitrary!</a:t>
            </a:r>
          </a:p>
        </p:txBody>
      </p:sp>
    </p:spTree>
    <p:extLst>
      <p:ext uri="{BB962C8B-B14F-4D97-AF65-F5344CB8AC3E}">
        <p14:creationId xmlns:p14="http://schemas.microsoft.com/office/powerpoint/2010/main" val="35418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6F2478-0859-6F53-A020-7386F9EEC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F687B5-AEA4-10B0-D132-99349DD0F5DF}"/>
              </a:ext>
            </a:extLst>
          </p:cNvPr>
          <p:cNvSpPr txBox="1"/>
          <p:nvPr/>
        </p:nvSpPr>
        <p:spPr>
          <a:xfrm>
            <a:off x="604007" y="3031910"/>
            <a:ext cx="2562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C00000"/>
                </a:solidFill>
              </a:rPr>
              <a:t>Statistical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B60A7C-BC2B-785A-D5FB-EC88DB34D084}"/>
              </a:ext>
            </a:extLst>
          </p:cNvPr>
          <p:cNvSpPr txBox="1"/>
          <p:nvPr/>
        </p:nvSpPr>
        <p:spPr>
          <a:xfrm>
            <a:off x="3692549" y="1662632"/>
            <a:ext cx="1858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C00000"/>
                </a:solidFill>
              </a:rPr>
              <a:t>Predictive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EBA31F-053C-B41B-5D82-D42B2967FDAE}"/>
              </a:ext>
            </a:extLst>
          </p:cNvPr>
          <p:cNvSpPr txBox="1"/>
          <p:nvPr/>
        </p:nvSpPr>
        <p:spPr>
          <a:xfrm>
            <a:off x="3692549" y="4441130"/>
            <a:ext cx="1777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C00000"/>
                </a:solidFill>
              </a:rPr>
              <a:t>Explanatory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91E947-6A9C-143E-2AA9-1E5396149C5F}"/>
              </a:ext>
            </a:extLst>
          </p:cNvPr>
          <p:cNvSpPr txBox="1"/>
          <p:nvPr/>
        </p:nvSpPr>
        <p:spPr>
          <a:xfrm>
            <a:off x="5891858" y="3630602"/>
            <a:ext cx="2017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C00000"/>
                </a:solidFill>
              </a:rPr>
              <a:t>Confirmatory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32C551-0985-77B9-BDC2-9AB3EF36550B}"/>
              </a:ext>
            </a:extLst>
          </p:cNvPr>
          <p:cNvSpPr txBox="1"/>
          <p:nvPr/>
        </p:nvSpPr>
        <p:spPr>
          <a:xfrm>
            <a:off x="5891858" y="4440289"/>
            <a:ext cx="1858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C00000"/>
                </a:solidFill>
              </a:rPr>
              <a:t>Exploratory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3ED441-B50B-5146-76C0-86A6FCC1525C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 flipV="1">
            <a:off x="3166839" y="1893465"/>
            <a:ext cx="525710" cy="136927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B476E4-3FBE-9931-25BF-2EDF2D0525DA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3166839" y="3262743"/>
            <a:ext cx="525710" cy="140922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ED1083-B5AF-4F44-025D-229E120465CA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5469622" y="4671122"/>
            <a:ext cx="422236" cy="84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437A1EF-05A2-5223-1796-7D4230DB8A4D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5469622" y="3861435"/>
            <a:ext cx="422236" cy="81052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0A4AC2E-2FE2-8399-58AE-544D519BC56C}"/>
              </a:ext>
            </a:extLst>
          </p:cNvPr>
          <p:cNvSpPr txBox="1"/>
          <p:nvPr/>
        </p:nvSpPr>
        <p:spPr>
          <a:xfrm>
            <a:off x="3812791" y="1996575"/>
            <a:ext cx="7546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400" dirty="0">
                <a:solidFill>
                  <a:schemeClr val="accent1"/>
                </a:solidFill>
              </a:rPr>
              <a:t>Can use automated model selection (AIC, </a:t>
            </a:r>
            <a:r>
              <a:rPr lang="en-GB" sz="2400" dirty="0" err="1">
                <a:solidFill>
                  <a:schemeClr val="accent1"/>
                </a:solidFill>
              </a:rPr>
              <a:t>AICc</a:t>
            </a:r>
            <a:r>
              <a:rPr lang="en-GB" sz="2400" dirty="0">
                <a:solidFill>
                  <a:schemeClr val="accent1"/>
                </a:solidFill>
              </a:rPr>
              <a:t>, BIC)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solidFill>
                  <a:schemeClr val="accent1"/>
                </a:solidFill>
              </a:rPr>
              <a:t>Collinearity not really an issue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57B902-EC6D-8D04-8BAB-250F37EB0E71}"/>
              </a:ext>
            </a:extLst>
          </p:cNvPr>
          <p:cNvSpPr txBox="1"/>
          <p:nvPr/>
        </p:nvSpPr>
        <p:spPr>
          <a:xfrm>
            <a:off x="3812790" y="4772117"/>
            <a:ext cx="56457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400" dirty="0">
                <a:solidFill>
                  <a:schemeClr val="accent1"/>
                </a:solidFill>
              </a:rPr>
              <a:t>Don’t use automated model selection</a:t>
            </a:r>
          </a:p>
          <a:p>
            <a:pPr marL="285750" indent="-285750">
              <a:buFontTx/>
              <a:buChar char="-"/>
            </a:pPr>
            <a:r>
              <a:rPr lang="en-GB" sz="2400" dirty="0">
                <a:solidFill>
                  <a:schemeClr val="accent1"/>
                </a:solidFill>
              </a:rPr>
              <a:t>Collinearity a potential issue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0A4B30-AE14-7E64-93F7-DB5AC9CE06C5}"/>
              </a:ext>
            </a:extLst>
          </p:cNvPr>
          <p:cNvSpPr txBox="1"/>
          <p:nvPr/>
        </p:nvSpPr>
        <p:spPr>
          <a:xfrm>
            <a:off x="7750021" y="3630601"/>
            <a:ext cx="3846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→ Test hypotheses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A74D95-F9C8-98C9-1BFE-00109B12A5F9}"/>
              </a:ext>
            </a:extLst>
          </p:cNvPr>
          <p:cNvSpPr txBox="1"/>
          <p:nvPr/>
        </p:nvSpPr>
        <p:spPr>
          <a:xfrm>
            <a:off x="7750021" y="4440289"/>
            <a:ext cx="3951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→ Generate hypotheses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AEF009-ACBE-9F9B-E80B-F6763DC3177A}"/>
              </a:ext>
            </a:extLst>
          </p:cNvPr>
          <p:cNvSpPr txBox="1"/>
          <p:nvPr/>
        </p:nvSpPr>
        <p:spPr>
          <a:xfrm>
            <a:off x="7750021" y="1662632"/>
            <a:ext cx="3720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/>
                </a:solidFill>
              </a:rPr>
              <a:t>→ Predict future values of </a:t>
            </a:r>
            <a:r>
              <a:rPr lang="en-GB" sz="2400" i="1" dirty="0">
                <a:solidFill>
                  <a:schemeClr val="tx2"/>
                </a:solidFill>
              </a:rPr>
              <a:t>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C5DA71B-FBD1-43F5-6DE4-E6B832807F19}"/>
              </a:ext>
            </a:extLst>
          </p:cNvPr>
          <p:cNvSpPr/>
          <p:nvPr/>
        </p:nvSpPr>
        <p:spPr>
          <a:xfrm>
            <a:off x="3794603" y="4513754"/>
            <a:ext cx="1606474" cy="31039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357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2" grpId="0"/>
      <p:bldP spid="13" grpId="0"/>
      <p:bldP spid="14" grpId="0"/>
      <p:bldP spid="15" grpId="0"/>
      <p:bldP spid="16" grpId="0"/>
      <p:bldP spid="1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75FB26-7F86-09F0-59E7-2B2215DC0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15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894C51-B5C7-B839-24CC-DF817EFF5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32E7BA-FEB3-8EB5-52D2-A08F4A1B2284}"/>
              </a:ext>
            </a:extLst>
          </p:cNvPr>
          <p:cNvSpPr/>
          <p:nvPr/>
        </p:nvSpPr>
        <p:spPr>
          <a:xfrm>
            <a:off x="3696603" y="1581782"/>
            <a:ext cx="4801683" cy="19552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0011A7-071A-93A4-435B-29A50C2FDF26}"/>
              </a:ext>
            </a:extLst>
          </p:cNvPr>
          <p:cNvSpPr/>
          <p:nvPr/>
        </p:nvSpPr>
        <p:spPr>
          <a:xfrm>
            <a:off x="3695158" y="1772842"/>
            <a:ext cx="4801683" cy="17768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39DAF1-01A5-4843-80C1-147F62B42D88}"/>
              </a:ext>
            </a:extLst>
          </p:cNvPr>
          <p:cNvSpPr/>
          <p:nvPr/>
        </p:nvSpPr>
        <p:spPr>
          <a:xfrm>
            <a:off x="3693713" y="1934917"/>
            <a:ext cx="4801683" cy="19774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E6F0F4-E708-5F79-23C2-2B06C7A64909}"/>
              </a:ext>
            </a:extLst>
          </p:cNvPr>
          <p:cNvSpPr/>
          <p:nvPr/>
        </p:nvSpPr>
        <p:spPr>
          <a:xfrm>
            <a:off x="3693712" y="2910272"/>
            <a:ext cx="4801683" cy="17768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D48EC8-A98D-93B0-1C27-AE149FC14F19}"/>
              </a:ext>
            </a:extLst>
          </p:cNvPr>
          <p:cNvSpPr/>
          <p:nvPr/>
        </p:nvSpPr>
        <p:spPr>
          <a:xfrm>
            <a:off x="3695158" y="2141582"/>
            <a:ext cx="4801683" cy="18660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4F95E4-1DB9-09E7-8F2B-8D8ED7E005CB}"/>
              </a:ext>
            </a:extLst>
          </p:cNvPr>
          <p:cNvSpPr/>
          <p:nvPr/>
        </p:nvSpPr>
        <p:spPr>
          <a:xfrm>
            <a:off x="3693711" y="2328182"/>
            <a:ext cx="4801683" cy="188825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D32D22-7B8C-8204-27FB-634549E2CC74}"/>
              </a:ext>
            </a:extLst>
          </p:cNvPr>
          <p:cNvSpPr/>
          <p:nvPr/>
        </p:nvSpPr>
        <p:spPr>
          <a:xfrm>
            <a:off x="3695158" y="3087952"/>
            <a:ext cx="4801683" cy="177680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ED3187-00E8-2219-916F-A0A3934911E3}"/>
              </a:ext>
            </a:extLst>
          </p:cNvPr>
          <p:cNvSpPr/>
          <p:nvPr/>
        </p:nvSpPr>
        <p:spPr>
          <a:xfrm>
            <a:off x="3693710" y="3265632"/>
            <a:ext cx="4801683" cy="177680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9EE1C5-06BD-0DDD-E29F-A5B63FD5B3FA}"/>
              </a:ext>
            </a:extLst>
          </p:cNvPr>
          <p:cNvSpPr/>
          <p:nvPr/>
        </p:nvSpPr>
        <p:spPr>
          <a:xfrm>
            <a:off x="1292868" y="4139332"/>
            <a:ext cx="2828623" cy="32151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DF1A0D-DD4C-B756-C557-D81EAE86CF59}"/>
              </a:ext>
            </a:extLst>
          </p:cNvPr>
          <p:cNvSpPr/>
          <p:nvPr/>
        </p:nvSpPr>
        <p:spPr>
          <a:xfrm>
            <a:off x="1292867" y="4709361"/>
            <a:ext cx="2623441" cy="321511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0BB85C-848C-66A1-889F-C74F8FCA8F46}"/>
              </a:ext>
            </a:extLst>
          </p:cNvPr>
          <p:cNvSpPr/>
          <p:nvPr/>
        </p:nvSpPr>
        <p:spPr>
          <a:xfrm>
            <a:off x="1342677" y="5255378"/>
            <a:ext cx="2172188" cy="32151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CC06AB-BAEF-E73E-05CB-4725298C3535}"/>
              </a:ext>
            </a:extLst>
          </p:cNvPr>
          <p:cNvSpPr/>
          <p:nvPr/>
        </p:nvSpPr>
        <p:spPr>
          <a:xfrm>
            <a:off x="1292866" y="5798214"/>
            <a:ext cx="2873229" cy="321511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6F0195-DC4C-5FDB-7EDD-51BAE275CF38}"/>
              </a:ext>
            </a:extLst>
          </p:cNvPr>
          <p:cNvCxnSpPr/>
          <p:nvPr/>
        </p:nvCxnSpPr>
        <p:spPr>
          <a:xfrm>
            <a:off x="3693710" y="2808205"/>
            <a:ext cx="476990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D41E926-07CC-1DC5-AAA0-103957CED269}"/>
              </a:ext>
            </a:extLst>
          </p:cNvPr>
          <p:cNvCxnSpPr/>
          <p:nvPr/>
        </p:nvCxnSpPr>
        <p:spPr>
          <a:xfrm>
            <a:off x="3693710" y="2618247"/>
            <a:ext cx="4769907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638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D2222D-52B4-0641-AC0E-FC373F074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179A05-43E0-BFC4-55FC-DD72FD1FD5A3}"/>
              </a:ext>
            </a:extLst>
          </p:cNvPr>
          <p:cNvSpPr/>
          <p:nvPr/>
        </p:nvSpPr>
        <p:spPr>
          <a:xfrm>
            <a:off x="1466733" y="3585540"/>
            <a:ext cx="774191" cy="32151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DDF58D-B747-D266-7957-9445D8964F78}"/>
              </a:ext>
            </a:extLst>
          </p:cNvPr>
          <p:cNvSpPr/>
          <p:nvPr/>
        </p:nvSpPr>
        <p:spPr>
          <a:xfrm>
            <a:off x="10177144" y="4137185"/>
            <a:ext cx="982400" cy="32151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1809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EA93F3-EAE7-10FE-8A24-1CF266194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EE6A749-7FD6-6E70-06D0-8238FE00A689}"/>
              </a:ext>
            </a:extLst>
          </p:cNvPr>
          <p:cNvSpPr/>
          <p:nvPr/>
        </p:nvSpPr>
        <p:spPr>
          <a:xfrm>
            <a:off x="5639488" y="3373039"/>
            <a:ext cx="4734444" cy="32151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18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092A18-0DA3-B75F-53E2-982C7A8F1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710CE9-115A-BDF2-ADED-529F3DB279DE}"/>
              </a:ext>
            </a:extLst>
          </p:cNvPr>
          <p:cNvSpPr/>
          <p:nvPr/>
        </p:nvSpPr>
        <p:spPr>
          <a:xfrm>
            <a:off x="2324246" y="5084830"/>
            <a:ext cx="4734444" cy="32151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78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A36F76-1FD8-F4F2-FE62-06F5A6275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89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C2C13C-B7A8-E271-88DB-1301838BC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1F1800E-7EE3-E39A-8689-7F21C710CD2B}"/>
              </a:ext>
            </a:extLst>
          </p:cNvPr>
          <p:cNvSpPr/>
          <p:nvPr/>
        </p:nvSpPr>
        <p:spPr>
          <a:xfrm>
            <a:off x="5964511" y="2198620"/>
            <a:ext cx="1125339" cy="32151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73B3CD-AC68-FF51-D3DA-C746B4911643}"/>
              </a:ext>
            </a:extLst>
          </p:cNvPr>
          <p:cNvSpPr/>
          <p:nvPr/>
        </p:nvSpPr>
        <p:spPr>
          <a:xfrm>
            <a:off x="2866674" y="4270826"/>
            <a:ext cx="2394376" cy="32151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225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123389-B438-B1A4-7E98-467E71488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3E9BB52-1130-2D0D-6739-A2101E5D15CA}"/>
              </a:ext>
            </a:extLst>
          </p:cNvPr>
          <p:cNvSpPr/>
          <p:nvPr/>
        </p:nvSpPr>
        <p:spPr>
          <a:xfrm>
            <a:off x="1422847" y="4181972"/>
            <a:ext cx="1641043" cy="41602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98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2DDB71-B87B-8D52-24D3-F4F49FA8A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722398D-9CF4-78F2-1FF2-EA74E72D1856}"/>
              </a:ext>
            </a:extLst>
          </p:cNvPr>
          <p:cNvSpPr/>
          <p:nvPr/>
        </p:nvSpPr>
        <p:spPr>
          <a:xfrm>
            <a:off x="4337651" y="6385776"/>
            <a:ext cx="1146220" cy="450760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FF15EC-76FA-1142-AD4E-428B25FDDC39}"/>
              </a:ext>
            </a:extLst>
          </p:cNvPr>
          <p:cNvSpPr/>
          <p:nvPr/>
        </p:nvSpPr>
        <p:spPr>
          <a:xfrm>
            <a:off x="6540274" y="6385776"/>
            <a:ext cx="1545129" cy="450760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B84482-5539-0157-4838-F7399A9833FE}"/>
              </a:ext>
            </a:extLst>
          </p:cNvPr>
          <p:cNvSpPr/>
          <p:nvPr/>
        </p:nvSpPr>
        <p:spPr>
          <a:xfrm>
            <a:off x="5792963" y="5855596"/>
            <a:ext cx="2292440" cy="45076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910343-995F-A77A-56A9-B2725B869C67}"/>
              </a:ext>
            </a:extLst>
          </p:cNvPr>
          <p:cNvSpPr/>
          <p:nvPr/>
        </p:nvSpPr>
        <p:spPr>
          <a:xfrm>
            <a:off x="4337651" y="5325416"/>
            <a:ext cx="3747752" cy="45076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7B8CAC-05B8-45D5-BDC0-C56B99632132}"/>
              </a:ext>
            </a:extLst>
          </p:cNvPr>
          <p:cNvSpPr/>
          <p:nvPr/>
        </p:nvSpPr>
        <p:spPr>
          <a:xfrm>
            <a:off x="4337651" y="5855596"/>
            <a:ext cx="1455312" cy="450760"/>
          </a:xfrm>
          <a:prstGeom prst="rect">
            <a:avLst/>
          </a:prstGeom>
          <a:solidFill>
            <a:srgbClr val="C0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8F509F-4470-A740-E308-57F29541EDB7}"/>
              </a:ext>
            </a:extLst>
          </p:cNvPr>
          <p:cNvSpPr/>
          <p:nvPr/>
        </p:nvSpPr>
        <p:spPr>
          <a:xfrm>
            <a:off x="5483871" y="6385776"/>
            <a:ext cx="1056403" cy="450760"/>
          </a:xfrm>
          <a:prstGeom prst="rect">
            <a:avLst/>
          </a:prstGeom>
          <a:solidFill>
            <a:srgbClr val="C00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A5B31F-1208-2CBC-7BEA-EF48F91C7CA4}"/>
              </a:ext>
            </a:extLst>
          </p:cNvPr>
          <p:cNvSpPr/>
          <p:nvPr/>
        </p:nvSpPr>
        <p:spPr>
          <a:xfrm>
            <a:off x="5483872" y="5855596"/>
            <a:ext cx="309092" cy="450760"/>
          </a:xfrm>
          <a:prstGeom prst="rect">
            <a:avLst/>
          </a:prstGeom>
          <a:pattFill prst="wdUpDiag">
            <a:fgClr>
              <a:srgbClr val="FFC000"/>
            </a:fgClr>
            <a:bgClr>
              <a:srgbClr val="C00000"/>
            </a:bgClr>
          </a:patt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7236BF-D1F8-CE91-5435-3DCE9AAEB10A}"/>
              </a:ext>
            </a:extLst>
          </p:cNvPr>
          <p:cNvSpPr/>
          <p:nvPr/>
        </p:nvSpPr>
        <p:spPr>
          <a:xfrm>
            <a:off x="5483871" y="6385776"/>
            <a:ext cx="309092" cy="450760"/>
          </a:xfrm>
          <a:prstGeom prst="rect">
            <a:avLst/>
          </a:prstGeom>
          <a:pattFill prst="wdUpDiag">
            <a:fgClr>
              <a:srgbClr val="FFC000"/>
            </a:fgClr>
            <a:bgClr>
              <a:srgbClr val="C00000"/>
            </a:bgClr>
          </a:patt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29B801-488C-9D44-111B-2AC333771DAE}"/>
              </a:ext>
            </a:extLst>
          </p:cNvPr>
          <p:cNvSpPr txBox="1"/>
          <p:nvPr/>
        </p:nvSpPr>
        <p:spPr>
          <a:xfrm>
            <a:off x="8220692" y="5366130"/>
            <a:ext cx="2457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Total variability in </a:t>
            </a:r>
            <a:r>
              <a:rPr lang="en-GB" i="1" dirty="0">
                <a:solidFill>
                  <a:srgbClr val="C00000"/>
                </a:solidFill>
              </a:rPr>
              <a:t>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D3463F-253D-F7C9-BF18-5C45F27B89E5}"/>
              </a:ext>
            </a:extLst>
          </p:cNvPr>
          <p:cNvSpPr txBox="1"/>
          <p:nvPr/>
        </p:nvSpPr>
        <p:spPr>
          <a:xfrm>
            <a:off x="8220692" y="5896310"/>
            <a:ext cx="3545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Variability in </a:t>
            </a:r>
            <a:r>
              <a:rPr lang="en-GB" i="1" dirty="0">
                <a:solidFill>
                  <a:schemeClr val="tx2"/>
                </a:solidFill>
              </a:rPr>
              <a:t>y</a:t>
            </a:r>
            <a:r>
              <a:rPr lang="en-GB" dirty="0">
                <a:solidFill>
                  <a:schemeClr val="tx2"/>
                </a:solidFill>
              </a:rPr>
              <a:t> explained by </a:t>
            </a:r>
            <a:r>
              <a:rPr lang="en-GB" i="1" dirty="0">
                <a:solidFill>
                  <a:schemeClr val="tx2"/>
                </a:solidFill>
              </a:rPr>
              <a:t>x</a:t>
            </a:r>
            <a:r>
              <a:rPr lang="en-GB" i="1" baseline="-25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3A3BF9-5A72-E263-916C-123B9BB710B6}"/>
              </a:ext>
            </a:extLst>
          </p:cNvPr>
          <p:cNvSpPr txBox="1"/>
          <p:nvPr/>
        </p:nvSpPr>
        <p:spPr>
          <a:xfrm>
            <a:off x="8220692" y="6421430"/>
            <a:ext cx="351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Variability in </a:t>
            </a:r>
            <a:r>
              <a:rPr lang="en-GB" i="1" dirty="0">
                <a:solidFill>
                  <a:srgbClr val="00B0F0"/>
                </a:solidFill>
              </a:rPr>
              <a:t>y</a:t>
            </a:r>
            <a:r>
              <a:rPr lang="en-GB" dirty="0">
                <a:solidFill>
                  <a:srgbClr val="00B0F0"/>
                </a:solidFill>
              </a:rPr>
              <a:t> explained by </a:t>
            </a:r>
            <a:r>
              <a:rPr lang="en-GB" i="1" dirty="0">
                <a:solidFill>
                  <a:srgbClr val="00B0F0"/>
                </a:solidFill>
              </a:rPr>
              <a:t>x</a:t>
            </a:r>
            <a:r>
              <a:rPr lang="en-GB" i="1" baseline="-25000" dirty="0">
                <a:solidFill>
                  <a:srgbClr val="00B0F0"/>
                </a:solidFill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647711-B1E9-8636-63C7-A5AE8C1060A8}"/>
              </a:ext>
            </a:extLst>
          </p:cNvPr>
          <p:cNvSpPr/>
          <p:nvPr/>
        </p:nvSpPr>
        <p:spPr>
          <a:xfrm>
            <a:off x="5813844" y="1336224"/>
            <a:ext cx="5050615" cy="32151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F3EF90-4FB7-04D7-64F6-69CDA41F26B2}"/>
              </a:ext>
            </a:extLst>
          </p:cNvPr>
          <p:cNvSpPr/>
          <p:nvPr/>
        </p:nvSpPr>
        <p:spPr>
          <a:xfrm>
            <a:off x="5695384" y="3524435"/>
            <a:ext cx="5459429" cy="32151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40D695-6C24-927C-4F25-38054B176A23}"/>
              </a:ext>
            </a:extLst>
          </p:cNvPr>
          <p:cNvSpPr/>
          <p:nvPr/>
        </p:nvSpPr>
        <p:spPr>
          <a:xfrm>
            <a:off x="1327789" y="3884850"/>
            <a:ext cx="2286476" cy="32151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866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6" grpId="0" animBg="1"/>
      <p:bldP spid="2" grpId="0" animBg="1"/>
      <p:bldP spid="4" grpId="0" animBg="1"/>
      <p:bldP spid="5" grpId="0" animBg="1"/>
      <p:bldP spid="9" grpId="0" animBg="1"/>
      <p:bldP spid="11" grpId="0" animBg="1"/>
      <p:bldP spid="12" grpId="0"/>
      <p:bldP spid="13" grpId="0"/>
      <p:bldP spid="14" grpId="0"/>
      <p:bldP spid="15" grpId="0" animBg="1"/>
      <p:bldP spid="16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29CE4E-B2E2-7621-0390-7F9F6ACDF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904E3F5-FEAC-1A59-102A-299AC126A00B}"/>
              </a:ext>
            </a:extLst>
          </p:cNvPr>
          <p:cNvSpPr/>
          <p:nvPr/>
        </p:nvSpPr>
        <p:spPr>
          <a:xfrm>
            <a:off x="1132052" y="5964280"/>
            <a:ext cx="9463721" cy="32151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19B0E1-3CBA-9ACA-80BB-985926632CFB}"/>
              </a:ext>
            </a:extLst>
          </p:cNvPr>
          <p:cNvSpPr/>
          <p:nvPr/>
        </p:nvSpPr>
        <p:spPr>
          <a:xfrm>
            <a:off x="747080" y="6350697"/>
            <a:ext cx="5268026" cy="32151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742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ECE2B-2FC5-3207-1A09-0427CB58F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7088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996C9A-AD6F-1370-4E92-69C55C39B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44F7EA-FCE6-4D5B-8E3F-3FCF86D3E3D1}"/>
              </a:ext>
            </a:extLst>
          </p:cNvPr>
          <p:cNvSpPr/>
          <p:nvPr/>
        </p:nvSpPr>
        <p:spPr>
          <a:xfrm>
            <a:off x="9109331" y="4880868"/>
            <a:ext cx="2049816" cy="32151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4584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B0615A-878A-2124-6317-372E67D3A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C99FAB2-9346-0FC2-A6FB-E41A6164B5CA}"/>
              </a:ext>
            </a:extLst>
          </p:cNvPr>
          <p:cNvSpPr/>
          <p:nvPr/>
        </p:nvSpPr>
        <p:spPr>
          <a:xfrm>
            <a:off x="6318460" y="5213380"/>
            <a:ext cx="2925213" cy="47236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F3D9F88-1F9F-92EF-22D5-F429079A9B50}"/>
              </a:ext>
            </a:extLst>
          </p:cNvPr>
          <p:cNvSpPr/>
          <p:nvPr/>
        </p:nvSpPr>
        <p:spPr>
          <a:xfrm>
            <a:off x="6275846" y="3753663"/>
            <a:ext cx="2925213" cy="47236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8D256E7-7380-FE24-5121-2FE3185D71D8}"/>
              </a:ext>
            </a:extLst>
          </p:cNvPr>
          <p:cNvSpPr/>
          <p:nvPr/>
        </p:nvSpPr>
        <p:spPr>
          <a:xfrm>
            <a:off x="6330017" y="4863800"/>
            <a:ext cx="2925213" cy="47236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C3564E0-32B5-A1A0-42AE-E8C4647DDAB1}"/>
              </a:ext>
            </a:extLst>
          </p:cNvPr>
          <p:cNvSpPr/>
          <p:nvPr/>
        </p:nvSpPr>
        <p:spPr>
          <a:xfrm>
            <a:off x="6275845" y="5562960"/>
            <a:ext cx="2925213" cy="47236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CD28B4-99F2-4EA8-59BE-1264C065A693}"/>
              </a:ext>
            </a:extLst>
          </p:cNvPr>
          <p:cNvSpPr txBox="1"/>
          <p:nvPr/>
        </p:nvSpPr>
        <p:spPr>
          <a:xfrm>
            <a:off x="9152667" y="4393086"/>
            <a:ext cx="296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Similar </a:t>
            </a:r>
            <a:r>
              <a:rPr lang="en-GB" i="1" dirty="0">
                <a:solidFill>
                  <a:srgbClr val="C00000"/>
                </a:solidFill>
              </a:rPr>
              <a:t>p</a:t>
            </a:r>
            <a:r>
              <a:rPr lang="en-GB" dirty="0">
                <a:solidFill>
                  <a:srgbClr val="C00000"/>
                </a:solidFill>
              </a:rPr>
              <a:t>-value, yet different relative importance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F9CCAC-7FE9-12F3-988D-C6338E0E5CE8}"/>
              </a:ext>
            </a:extLst>
          </p:cNvPr>
          <p:cNvSpPr txBox="1"/>
          <p:nvPr/>
        </p:nvSpPr>
        <p:spPr>
          <a:xfrm>
            <a:off x="9152667" y="5096997"/>
            <a:ext cx="2873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Different </a:t>
            </a:r>
            <a:r>
              <a:rPr lang="en-GB" i="1" dirty="0">
                <a:solidFill>
                  <a:schemeClr val="tx2"/>
                </a:solidFill>
              </a:rPr>
              <a:t>p</a:t>
            </a:r>
            <a:r>
              <a:rPr lang="en-GB" dirty="0">
                <a:solidFill>
                  <a:schemeClr val="tx2"/>
                </a:solidFill>
              </a:rPr>
              <a:t>-value, yet similar relative importance</a:t>
            </a:r>
          </a:p>
        </p:txBody>
      </p:sp>
    </p:spTree>
    <p:extLst>
      <p:ext uri="{BB962C8B-B14F-4D97-AF65-F5344CB8AC3E}">
        <p14:creationId xmlns:p14="http://schemas.microsoft.com/office/powerpoint/2010/main" val="302323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282424-3E51-93F8-9429-10466FF69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EBFC04-41FF-6DB4-21F1-ED6DBE6A8A5A}"/>
              </a:ext>
            </a:extLst>
          </p:cNvPr>
          <p:cNvSpPr/>
          <p:nvPr/>
        </p:nvSpPr>
        <p:spPr>
          <a:xfrm>
            <a:off x="4338722" y="2787051"/>
            <a:ext cx="3420799" cy="32151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04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BB4FD7-F52F-C2F4-424E-2CC4CEC43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C948D2A-33DA-A15F-D72B-3E596499451D}"/>
              </a:ext>
            </a:extLst>
          </p:cNvPr>
          <p:cNvSpPr/>
          <p:nvPr/>
        </p:nvSpPr>
        <p:spPr>
          <a:xfrm>
            <a:off x="2856614" y="3268244"/>
            <a:ext cx="1425032" cy="32151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79A126-9480-E115-70DC-CC68680AD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078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F3EACF-5708-5375-CDD6-C6C1FD614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5530DA-F80F-035C-30E8-3B21735EF83D}"/>
              </a:ext>
            </a:extLst>
          </p:cNvPr>
          <p:cNvSpPr/>
          <p:nvPr/>
        </p:nvSpPr>
        <p:spPr>
          <a:xfrm>
            <a:off x="2118576" y="5343508"/>
            <a:ext cx="5687824" cy="32151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98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7D50CE-4632-35FE-CA2D-13F531AFC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695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131D65-7E0A-7AE5-9791-96BCEDEB8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6F36A85-23A4-9EAF-7FF8-EE367D6E32DD}"/>
              </a:ext>
            </a:extLst>
          </p:cNvPr>
          <p:cNvSpPr/>
          <p:nvPr/>
        </p:nvSpPr>
        <p:spPr>
          <a:xfrm>
            <a:off x="5203067" y="1293102"/>
            <a:ext cx="892933" cy="32151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FB9F7E-8F09-CB23-8C05-95AF2E7C12D6}"/>
              </a:ext>
            </a:extLst>
          </p:cNvPr>
          <p:cNvSpPr/>
          <p:nvPr/>
        </p:nvSpPr>
        <p:spPr>
          <a:xfrm>
            <a:off x="4956222" y="3010285"/>
            <a:ext cx="892933" cy="32151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0CA638-EF07-5DE4-79A5-76519D2C80C7}"/>
              </a:ext>
            </a:extLst>
          </p:cNvPr>
          <p:cNvSpPr/>
          <p:nvPr/>
        </p:nvSpPr>
        <p:spPr>
          <a:xfrm>
            <a:off x="4977687" y="5404142"/>
            <a:ext cx="2659485" cy="32151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276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BCC0A0-98D2-55B7-2A03-61968E9B8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29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C00C2E-CC6F-B630-DDBC-F6E35D0F5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398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74B472-3ED2-D811-6B0C-DAFD9BC03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5113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37062E-80DE-B26F-2850-6A5182B1E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07FC52-0B7E-E4A5-D9B6-D3EC75408F11}"/>
              </a:ext>
            </a:extLst>
          </p:cNvPr>
          <p:cNvSpPr txBox="1"/>
          <p:nvPr/>
        </p:nvSpPr>
        <p:spPr>
          <a:xfrm>
            <a:off x="4623515" y="2105695"/>
            <a:ext cx="6465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None of these are either </a:t>
            </a:r>
            <a:r>
              <a:rPr lang="en-GB" i="1" dirty="0">
                <a:solidFill>
                  <a:srgbClr val="C00000"/>
                </a:solidFill>
              </a:rPr>
              <a:t>necessary</a:t>
            </a:r>
            <a:r>
              <a:rPr lang="en-GB" dirty="0">
                <a:solidFill>
                  <a:srgbClr val="C00000"/>
                </a:solidFill>
              </a:rPr>
              <a:t>, or </a:t>
            </a:r>
            <a:r>
              <a:rPr lang="en-GB" i="1" dirty="0">
                <a:solidFill>
                  <a:srgbClr val="C00000"/>
                </a:solidFill>
              </a:rPr>
              <a:t>sufficient</a:t>
            </a:r>
            <a:r>
              <a:rPr lang="en-GB" dirty="0">
                <a:solidFill>
                  <a:srgbClr val="C00000"/>
                </a:solidFill>
              </a:rPr>
              <a:t>!</a:t>
            </a:r>
          </a:p>
          <a:p>
            <a:r>
              <a:rPr lang="en-GB" dirty="0">
                <a:solidFill>
                  <a:srgbClr val="C00000"/>
                </a:solidFill>
              </a:rPr>
              <a:t>Still, useful considerations when interpreting your own results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CEA2684-17A7-AAD5-E354-E1E90B42DD95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2195848" y="2428861"/>
            <a:ext cx="2427667" cy="24994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024E35A-5F46-6EAF-6A7D-99F68267BBDD}"/>
              </a:ext>
            </a:extLst>
          </p:cNvPr>
          <p:cNvSpPr/>
          <p:nvPr/>
        </p:nvSpPr>
        <p:spPr>
          <a:xfrm>
            <a:off x="742023" y="2671793"/>
            <a:ext cx="2867907" cy="32151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895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918513-97B6-6DA6-2E01-F613F283C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0493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E8554E-529C-323B-C6E0-144A47533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37651A-149C-E85A-0851-15CF7B4C4116}"/>
              </a:ext>
            </a:extLst>
          </p:cNvPr>
          <p:cNvSpPr txBox="1"/>
          <p:nvPr/>
        </p:nvSpPr>
        <p:spPr>
          <a:xfrm>
            <a:off x="3690871" y="5402688"/>
            <a:ext cx="48102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Randomized Controlled Trial (RCT):</a:t>
            </a:r>
          </a:p>
          <a:p>
            <a:r>
              <a:rPr lang="en-GB" dirty="0">
                <a:solidFill>
                  <a:schemeClr val="accent1"/>
                </a:solidFill>
              </a:rPr>
              <a:t>Considered by many to be the golden standard with regard to causal inference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9B17543-F19C-0128-580E-E960A0C172AB}"/>
              </a:ext>
            </a:extLst>
          </p:cNvPr>
          <p:cNvCxnSpPr>
            <a:cxnSpLocks/>
          </p:cNvCxnSpPr>
          <p:nvPr/>
        </p:nvCxnSpPr>
        <p:spPr>
          <a:xfrm flipH="1">
            <a:off x="6096000" y="4881093"/>
            <a:ext cx="3621110" cy="52159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614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6661F3-0942-DF83-C33F-F6E447279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883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39B53D-7E8B-5C6D-E5D1-356220DF9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3F39904-0B2D-DF72-2C22-91965C415DA5}"/>
              </a:ext>
            </a:extLst>
          </p:cNvPr>
          <p:cNvSpPr/>
          <p:nvPr/>
        </p:nvSpPr>
        <p:spPr>
          <a:xfrm>
            <a:off x="7811039" y="3543145"/>
            <a:ext cx="2041299" cy="32151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182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871849-4B73-2FA6-734F-D70E3791E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7F1D17-5158-2052-FAD8-FC590021450F}"/>
              </a:ext>
            </a:extLst>
          </p:cNvPr>
          <p:cNvSpPr txBox="1"/>
          <p:nvPr/>
        </p:nvSpPr>
        <p:spPr>
          <a:xfrm>
            <a:off x="122348" y="3136002"/>
            <a:ext cx="30265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Common cause (a “fork”):</a:t>
            </a:r>
          </a:p>
          <a:p>
            <a:r>
              <a:rPr lang="en-GB" dirty="0">
                <a:solidFill>
                  <a:schemeClr val="tx2"/>
                </a:solidFill>
              </a:rPr>
              <a:t>breaking the fork (including </a:t>
            </a:r>
            <a:r>
              <a:rPr lang="en-GB" i="1" dirty="0">
                <a:solidFill>
                  <a:schemeClr val="tx2"/>
                </a:solidFill>
              </a:rPr>
              <a:t>C</a:t>
            </a:r>
            <a:r>
              <a:rPr lang="en-GB" dirty="0">
                <a:solidFill>
                  <a:schemeClr val="tx2"/>
                </a:solidFill>
              </a:rPr>
              <a:t> in the model equation) removes any spurious association between </a:t>
            </a:r>
            <a:r>
              <a:rPr lang="en-GB" i="1" dirty="0">
                <a:solidFill>
                  <a:schemeClr val="tx2"/>
                </a:solidFill>
              </a:rPr>
              <a:t>X</a:t>
            </a:r>
            <a:r>
              <a:rPr lang="en-GB" dirty="0">
                <a:solidFill>
                  <a:schemeClr val="tx2"/>
                </a:solidFill>
              </a:rPr>
              <a:t> and </a:t>
            </a:r>
            <a:r>
              <a:rPr lang="en-GB" i="1" dirty="0">
                <a:solidFill>
                  <a:schemeClr val="tx2"/>
                </a:solidFill>
              </a:rPr>
              <a:t>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AC9D14-C3DD-3410-B51D-AFE329A527AE}"/>
              </a:ext>
            </a:extLst>
          </p:cNvPr>
          <p:cNvSpPr txBox="1"/>
          <p:nvPr/>
        </p:nvSpPr>
        <p:spPr>
          <a:xfrm>
            <a:off x="9081753" y="3136002"/>
            <a:ext cx="30265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Common effect (a collider):</a:t>
            </a:r>
          </a:p>
          <a:p>
            <a:r>
              <a:rPr lang="en-GB" dirty="0">
                <a:solidFill>
                  <a:schemeClr val="tx2"/>
                </a:solidFill>
              </a:rPr>
              <a:t>including </a:t>
            </a:r>
            <a:r>
              <a:rPr lang="en-GB" i="1" dirty="0">
                <a:solidFill>
                  <a:schemeClr val="tx2"/>
                </a:solidFill>
              </a:rPr>
              <a:t>E</a:t>
            </a:r>
            <a:r>
              <a:rPr lang="en-GB" dirty="0">
                <a:solidFill>
                  <a:schemeClr val="tx2"/>
                </a:solidFill>
              </a:rPr>
              <a:t> in the model equation, introduces a spurious association between </a:t>
            </a:r>
            <a:r>
              <a:rPr lang="en-GB" i="1" dirty="0">
                <a:solidFill>
                  <a:schemeClr val="tx2"/>
                </a:solidFill>
              </a:rPr>
              <a:t>X</a:t>
            </a:r>
            <a:r>
              <a:rPr lang="en-GB" dirty="0">
                <a:solidFill>
                  <a:schemeClr val="tx2"/>
                </a:solidFill>
              </a:rPr>
              <a:t> and </a:t>
            </a:r>
            <a:r>
              <a:rPr lang="en-GB" i="1" dirty="0">
                <a:solidFill>
                  <a:schemeClr val="tx2"/>
                </a:solidFill>
              </a:rPr>
              <a:t>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75BE964-32C4-F6FC-C9A9-8241DFFF8295}"/>
              </a:ext>
            </a:extLst>
          </p:cNvPr>
          <p:cNvCxnSpPr>
            <a:cxnSpLocks/>
            <a:endCxn id="2" idx="0"/>
          </p:cNvCxnSpPr>
          <p:nvPr/>
        </p:nvCxnSpPr>
        <p:spPr>
          <a:xfrm flipH="1">
            <a:off x="1635616" y="2749639"/>
            <a:ext cx="2260243" cy="38636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D38D93-CCDF-DBA5-C4B2-E3FB87750286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7905481" y="2749638"/>
            <a:ext cx="2689540" cy="38636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4C0EA67-B87C-B085-0D94-BB61DBA7BB2B}"/>
              </a:ext>
            </a:extLst>
          </p:cNvPr>
          <p:cNvSpPr txBox="1"/>
          <p:nvPr/>
        </p:nvSpPr>
        <p:spPr>
          <a:xfrm>
            <a:off x="1552978" y="1908934"/>
            <a:ext cx="9086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Directed Acyclic Graph (DAG):</a:t>
            </a:r>
          </a:p>
          <a:p>
            <a:pPr algn="ctr"/>
            <a:r>
              <a:rPr lang="en-GB" dirty="0">
                <a:solidFill>
                  <a:schemeClr val="tx2"/>
                </a:solidFill>
              </a:rPr>
              <a:t>schematic representation of the (assumed) causal structure among variables of interest</a:t>
            </a:r>
          </a:p>
        </p:txBody>
      </p:sp>
    </p:spTree>
    <p:extLst>
      <p:ext uri="{BB962C8B-B14F-4D97-AF65-F5344CB8AC3E}">
        <p14:creationId xmlns:p14="http://schemas.microsoft.com/office/powerpoint/2010/main" val="1994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ADE302-80D4-3139-07DF-02D7C014C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653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927B6D-C559-671A-9D9F-711CE5EB6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1B175EA-22DD-C5ED-3932-77F5E565FF73}"/>
              </a:ext>
            </a:extLst>
          </p:cNvPr>
          <p:cNvSpPr/>
          <p:nvPr/>
        </p:nvSpPr>
        <p:spPr>
          <a:xfrm>
            <a:off x="3548173" y="4099297"/>
            <a:ext cx="7662978" cy="32151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37DE7A-CAA1-FC96-0868-E3862C782D87}"/>
              </a:ext>
            </a:extLst>
          </p:cNvPr>
          <p:cNvSpPr/>
          <p:nvPr/>
        </p:nvSpPr>
        <p:spPr>
          <a:xfrm>
            <a:off x="1306954" y="4469991"/>
            <a:ext cx="2901019" cy="32151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62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81DB1F-EC09-9CBA-6ACA-AE178DEE1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3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30FCD3-2E5F-1106-A55F-9E5E4AFA7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30C363-208F-E096-4258-32E98D231A29}"/>
              </a:ext>
            </a:extLst>
          </p:cNvPr>
          <p:cNvSpPr/>
          <p:nvPr/>
        </p:nvSpPr>
        <p:spPr>
          <a:xfrm>
            <a:off x="1343065" y="3499946"/>
            <a:ext cx="887756" cy="41253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D31B41-6F26-66C4-3D77-230016FBD090}"/>
              </a:ext>
            </a:extLst>
          </p:cNvPr>
          <p:cNvSpPr/>
          <p:nvPr/>
        </p:nvSpPr>
        <p:spPr>
          <a:xfrm>
            <a:off x="5058471" y="4054367"/>
            <a:ext cx="956073" cy="41253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D50CF1-AF16-0E68-1F02-9AD1CDE50CC2}"/>
              </a:ext>
            </a:extLst>
          </p:cNvPr>
          <p:cNvSpPr/>
          <p:nvPr/>
        </p:nvSpPr>
        <p:spPr>
          <a:xfrm>
            <a:off x="1343065" y="3016470"/>
            <a:ext cx="887756" cy="41253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03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6EAACD-BF42-535D-1D70-7BB917D26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8"/>
            <a:ext cx="121920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E9278BB-BFA1-6CBF-4DC7-ED0097A3B831}"/>
              </a:ext>
            </a:extLst>
          </p:cNvPr>
          <p:cNvCxnSpPr/>
          <p:nvPr/>
        </p:nvCxnSpPr>
        <p:spPr>
          <a:xfrm flipV="1">
            <a:off x="9606013" y="2454442"/>
            <a:ext cx="0" cy="28202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4529F4E-EFCE-F350-69C6-5CD1863327CB}"/>
              </a:ext>
            </a:extLst>
          </p:cNvPr>
          <p:cNvSpPr txBox="1"/>
          <p:nvPr/>
        </p:nvSpPr>
        <p:spPr>
          <a:xfrm rot="5400000">
            <a:off x="8580926" y="3679882"/>
            <a:ext cx="2820202" cy="369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C00000"/>
                </a:solidFill>
              </a:rPr>
              <a:t>Interpret “bottom-up”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4FDA1E-C77F-30C7-3564-11698F7564E5}"/>
              </a:ext>
            </a:extLst>
          </p:cNvPr>
          <p:cNvSpPr/>
          <p:nvPr/>
        </p:nvSpPr>
        <p:spPr>
          <a:xfrm>
            <a:off x="3130491" y="4957010"/>
            <a:ext cx="5975006" cy="25988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D3A777-0C57-FE99-501F-31B917708EB5}"/>
              </a:ext>
            </a:extLst>
          </p:cNvPr>
          <p:cNvSpPr/>
          <p:nvPr/>
        </p:nvSpPr>
        <p:spPr>
          <a:xfrm>
            <a:off x="3130491" y="4706085"/>
            <a:ext cx="5975006" cy="25988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97366D-631D-0870-A90E-09D4DE932B54}"/>
              </a:ext>
            </a:extLst>
          </p:cNvPr>
          <p:cNvSpPr/>
          <p:nvPr/>
        </p:nvSpPr>
        <p:spPr>
          <a:xfrm>
            <a:off x="3130491" y="4435424"/>
            <a:ext cx="5975006" cy="25988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FBBABE-0A65-105A-9C62-AD1E7C9A51DB}"/>
              </a:ext>
            </a:extLst>
          </p:cNvPr>
          <p:cNvSpPr/>
          <p:nvPr/>
        </p:nvSpPr>
        <p:spPr>
          <a:xfrm>
            <a:off x="3133022" y="3683140"/>
            <a:ext cx="5950475" cy="25988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1D4ACA-578A-D08E-E5E6-E56C086C2038}"/>
              </a:ext>
            </a:extLst>
          </p:cNvPr>
          <p:cNvSpPr/>
          <p:nvPr/>
        </p:nvSpPr>
        <p:spPr>
          <a:xfrm>
            <a:off x="3130491" y="3421786"/>
            <a:ext cx="5953007" cy="25988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02D467F-09DF-3E69-CA35-690183342B71}"/>
              </a:ext>
            </a:extLst>
          </p:cNvPr>
          <p:cNvCxnSpPr/>
          <p:nvPr/>
        </p:nvCxnSpPr>
        <p:spPr>
          <a:xfrm>
            <a:off x="3130491" y="4322501"/>
            <a:ext cx="595301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F9D0F5-6055-100A-8975-D1DAE23BAE64}"/>
              </a:ext>
            </a:extLst>
          </p:cNvPr>
          <p:cNvCxnSpPr/>
          <p:nvPr/>
        </p:nvCxnSpPr>
        <p:spPr>
          <a:xfrm>
            <a:off x="3141488" y="4067566"/>
            <a:ext cx="595301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967D13A-DCD9-A416-0376-0DAAEFD2DA65}"/>
              </a:ext>
            </a:extLst>
          </p:cNvPr>
          <p:cNvSpPr/>
          <p:nvPr/>
        </p:nvSpPr>
        <p:spPr>
          <a:xfrm>
            <a:off x="5118100" y="4910668"/>
            <a:ext cx="622300" cy="30622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C26C473-5344-DF0E-3C6E-6DC8150FAB53}"/>
              </a:ext>
            </a:extLst>
          </p:cNvPr>
          <p:cNvSpPr/>
          <p:nvPr/>
        </p:nvSpPr>
        <p:spPr>
          <a:xfrm>
            <a:off x="6437405" y="4925372"/>
            <a:ext cx="622300" cy="30622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F8C2370-A690-355F-F7A7-D970251D41C9}"/>
              </a:ext>
            </a:extLst>
          </p:cNvPr>
          <p:cNvSpPr/>
          <p:nvPr/>
        </p:nvSpPr>
        <p:spPr>
          <a:xfrm>
            <a:off x="5194300" y="5164667"/>
            <a:ext cx="1532467" cy="605901"/>
          </a:xfrm>
          <a:custGeom>
            <a:avLst/>
            <a:gdLst>
              <a:gd name="connsiteX0" fmla="*/ 0 w 1532467"/>
              <a:gd name="connsiteY0" fmla="*/ 0 h 605901"/>
              <a:gd name="connsiteX1" fmla="*/ 880533 w 1532467"/>
              <a:gd name="connsiteY1" fmla="*/ 605366 h 605901"/>
              <a:gd name="connsiteX2" fmla="*/ 1532467 w 1532467"/>
              <a:gd name="connsiteY2" fmla="*/ 84666 h 605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2467" h="605901">
                <a:moveTo>
                  <a:pt x="0" y="0"/>
                </a:moveTo>
                <a:cubicBezTo>
                  <a:pt x="312561" y="295627"/>
                  <a:pt x="625122" y="591255"/>
                  <a:pt x="880533" y="605366"/>
                </a:cubicBezTo>
                <a:cubicBezTo>
                  <a:pt x="1135944" y="619477"/>
                  <a:pt x="1334205" y="352071"/>
                  <a:pt x="1532467" y="84666"/>
                </a:cubicBezTo>
              </a:path>
            </a:pathLst>
          </a:custGeom>
          <a:noFill/>
          <a:ln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BD10CD4-67E6-5C26-46B1-F25396A21E49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7059705" y="5078484"/>
            <a:ext cx="36406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9C8BCB-4CF3-33AF-6666-B535327683BC}"/>
              </a:ext>
            </a:extLst>
          </p:cNvPr>
          <p:cNvCxnSpPr>
            <a:cxnSpLocks/>
          </p:cNvCxnSpPr>
          <p:nvPr/>
        </p:nvCxnSpPr>
        <p:spPr>
          <a:xfrm>
            <a:off x="8059598" y="5081676"/>
            <a:ext cx="36406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1941DE7-4F4D-6DAD-362E-5A369BEDB3F7}"/>
              </a:ext>
            </a:extLst>
          </p:cNvPr>
          <p:cNvSpPr/>
          <p:nvPr/>
        </p:nvSpPr>
        <p:spPr>
          <a:xfrm>
            <a:off x="3141488" y="2413000"/>
            <a:ext cx="5942008" cy="27470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A978C53-8DC8-B9F0-A600-87FCDC29FBC0}"/>
              </a:ext>
            </a:extLst>
          </p:cNvPr>
          <p:cNvCxnSpPr>
            <a:cxnSpLocks/>
          </p:cNvCxnSpPr>
          <p:nvPr/>
        </p:nvCxnSpPr>
        <p:spPr>
          <a:xfrm flipH="1">
            <a:off x="1909239" y="2552700"/>
            <a:ext cx="1149289" cy="24793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1E549B2-D411-FD46-FAF7-93197A683FB4}"/>
              </a:ext>
            </a:extLst>
          </p:cNvPr>
          <p:cNvSpPr txBox="1"/>
          <p:nvPr/>
        </p:nvSpPr>
        <p:spPr>
          <a:xfrm>
            <a:off x="351367" y="2760147"/>
            <a:ext cx="2713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Value of </a:t>
            </a:r>
            <a:r>
              <a:rPr lang="en-GB" i="1" dirty="0">
                <a:solidFill>
                  <a:srgbClr val="C00000"/>
                </a:solidFill>
              </a:rPr>
              <a:t>y</a:t>
            </a:r>
            <a:r>
              <a:rPr lang="en-GB" dirty="0">
                <a:solidFill>
                  <a:srgbClr val="C00000"/>
                </a:solidFill>
              </a:rPr>
              <a:t>, when all </a:t>
            </a:r>
            <a:r>
              <a:rPr lang="en-GB" i="1" dirty="0">
                <a:solidFill>
                  <a:srgbClr val="C00000"/>
                </a:solidFill>
              </a:rPr>
              <a:t>x</a:t>
            </a:r>
            <a:r>
              <a:rPr lang="en-GB" dirty="0">
                <a:solidFill>
                  <a:srgbClr val="C00000"/>
                </a:solidFill>
              </a:rPr>
              <a:t> = 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9C06BA3-27E3-9D02-C0BB-93D05AEB4452}"/>
              </a:ext>
            </a:extLst>
          </p:cNvPr>
          <p:cNvSpPr/>
          <p:nvPr/>
        </p:nvSpPr>
        <p:spPr>
          <a:xfrm>
            <a:off x="8211485" y="1931328"/>
            <a:ext cx="949849" cy="38454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0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4" grpId="0" animBg="1"/>
      <p:bldP spid="15" grpId="0" animBg="1"/>
      <p:bldP spid="16" grpId="0" animBg="1"/>
      <p:bldP spid="21" grpId="0" animBg="1"/>
      <p:bldP spid="25" grpId="0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9289DB-735B-CE4D-00D3-1E8B75FDC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FC9C4A-77E7-A67A-CC43-94208087937A}"/>
              </a:ext>
            </a:extLst>
          </p:cNvPr>
          <p:cNvSpPr/>
          <p:nvPr/>
        </p:nvSpPr>
        <p:spPr>
          <a:xfrm>
            <a:off x="3130492" y="1896685"/>
            <a:ext cx="3481976" cy="33869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FD3B8D-8451-193E-621D-583F7C0A779D}"/>
              </a:ext>
            </a:extLst>
          </p:cNvPr>
          <p:cNvSpPr/>
          <p:nvPr/>
        </p:nvSpPr>
        <p:spPr>
          <a:xfrm>
            <a:off x="1271211" y="2778286"/>
            <a:ext cx="3364289" cy="33869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058226-76F4-A976-BB19-412CDF0F214E}"/>
              </a:ext>
            </a:extLst>
          </p:cNvPr>
          <p:cNvSpPr/>
          <p:nvPr/>
        </p:nvSpPr>
        <p:spPr>
          <a:xfrm>
            <a:off x="1271212" y="3259652"/>
            <a:ext cx="2056188" cy="33869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366D9C-5C14-6A8B-28F9-A66B9C0A8781}"/>
              </a:ext>
            </a:extLst>
          </p:cNvPr>
          <p:cNvSpPr/>
          <p:nvPr/>
        </p:nvSpPr>
        <p:spPr>
          <a:xfrm>
            <a:off x="6910011" y="5397174"/>
            <a:ext cx="2568421" cy="33869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7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938DAB-E9A1-B41D-FDFE-742784125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68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56D5D0-3B36-D870-3AB6-82F383A51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3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536</Words>
  <Application>Microsoft Office PowerPoint</Application>
  <PresentationFormat>Widescreen</PresentationFormat>
  <Paragraphs>80</Paragraphs>
  <Slides>48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Erik P. Willems</dc:creator>
  <cp:lastModifiedBy>Erik P. Willems</cp:lastModifiedBy>
  <cp:revision>2</cp:revision>
  <dcterms:created xsi:type="dcterms:W3CDTF">2024-04-28T18:26:21Z</dcterms:created>
  <dcterms:modified xsi:type="dcterms:W3CDTF">2024-04-29T12:46:19Z</dcterms:modified>
</cp:coreProperties>
</file>